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80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912" y="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2" d="100"/>
          <a:sy n="92" d="100"/>
        </p:scale>
        <p:origin x="2364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5758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905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67008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EDBF06B4-C948-4CED-AAC7-C6BD1B925F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953000" cy="68580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774C1D7-605F-4B4F-A6F0-99B3EF62DF8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475" y="0"/>
            <a:ext cx="4953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1603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5485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29185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6882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3086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16435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99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083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2017/11/24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図 25">
            <a:extLst>
              <a:ext uri="{FF2B5EF4-FFF2-40B4-BE49-F238E27FC236}">
                <a16:creationId xmlns:a16="http://schemas.microsoft.com/office/drawing/2014/main" id="{0722941B-0407-4640-B094-0ADC899AE7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03" y="729210"/>
            <a:ext cx="3069196" cy="426743"/>
          </a:xfrm>
          <a:prstGeom prst="rect">
            <a:avLst/>
          </a:prstGeom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8BCB1BF-A0F4-4571-BBF7-C9261346A910}"/>
              </a:ext>
            </a:extLst>
          </p:cNvPr>
          <p:cNvSpPr txBox="1"/>
          <p:nvPr/>
        </p:nvSpPr>
        <p:spPr>
          <a:xfrm>
            <a:off x="374690" y="689190"/>
            <a:ext cx="1489131" cy="61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89083442-E6EA-45C7-9162-F656A43273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7" y="1419950"/>
            <a:ext cx="2442643" cy="189516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DD6FA8D-3D2C-4829-9714-4CBF9F9CB69A}"/>
              </a:ext>
            </a:extLst>
          </p:cNvPr>
          <p:cNvSpPr txBox="1"/>
          <p:nvPr/>
        </p:nvSpPr>
        <p:spPr>
          <a:xfrm>
            <a:off x="458229" y="1646502"/>
            <a:ext cx="2728709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28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C569DA39-E713-4718-80E0-8F30AACDEB88}"/>
              </a:ext>
            </a:extLst>
          </p:cNvPr>
          <p:cNvSpPr/>
          <p:nvPr/>
        </p:nvSpPr>
        <p:spPr>
          <a:xfrm>
            <a:off x="374690" y="5527245"/>
            <a:ext cx="346966" cy="34098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5218D6E-FBC6-4B8C-9CAB-F6E46C505B7C}"/>
              </a:ext>
            </a:extLst>
          </p:cNvPr>
          <p:cNvSpPr txBox="1"/>
          <p:nvPr/>
        </p:nvSpPr>
        <p:spPr>
          <a:xfrm>
            <a:off x="320701" y="5499041"/>
            <a:ext cx="505394" cy="401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005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2F8E9004-4022-47F0-B69D-61ACF9A49202}"/>
              </a:ext>
            </a:extLst>
          </p:cNvPr>
          <p:cNvSpPr txBox="1"/>
          <p:nvPr/>
        </p:nvSpPr>
        <p:spPr>
          <a:xfrm>
            <a:off x="706643" y="5402722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79E4F63-0FB9-4062-9844-3DBA81A6516D}"/>
              </a:ext>
            </a:extLst>
          </p:cNvPr>
          <p:cNvGrpSpPr/>
          <p:nvPr/>
        </p:nvGrpSpPr>
        <p:grpSpPr>
          <a:xfrm>
            <a:off x="2029735" y="5667929"/>
            <a:ext cx="505394" cy="246991"/>
            <a:chOff x="3005010" y="8910813"/>
            <a:chExt cx="804704" cy="393267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FA5DF6D8-8CFA-4E57-8BD9-056BB2A104E1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E0975229-AA93-4CD0-84C1-2819B9E8613A}"/>
                </a:ext>
              </a:extLst>
            </p:cNvPr>
            <p:cNvSpPr txBox="1"/>
            <p:nvPr/>
          </p:nvSpPr>
          <p:spPr>
            <a:xfrm>
              <a:off x="3005010" y="8910813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D90D3D1-D1E5-4983-846A-71AA7446A88B}"/>
              </a:ext>
            </a:extLst>
          </p:cNvPr>
          <p:cNvSpPr txBox="1"/>
          <p:nvPr/>
        </p:nvSpPr>
        <p:spPr>
          <a:xfrm>
            <a:off x="2208917" y="5402723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764" b="1" kern="1400" dirty="0">
                <a:latin typeface="+mn-ea"/>
              </a:rPr>
              <a:t>～</a:t>
            </a:r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468315E2-B314-418D-9284-C9AFB7957025}"/>
              </a:ext>
            </a:extLst>
          </p:cNvPr>
          <p:cNvGrpSpPr/>
          <p:nvPr/>
        </p:nvGrpSpPr>
        <p:grpSpPr>
          <a:xfrm>
            <a:off x="3924503" y="5667164"/>
            <a:ext cx="505394" cy="246991"/>
            <a:chOff x="2994899" y="8909594"/>
            <a:chExt cx="804704" cy="393267"/>
          </a:xfrm>
        </p:grpSpPr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BC815A05-C6CB-4C65-85E3-7225807C2432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DEEB9DE8-B3C0-4EA3-BB12-4621482DA485}"/>
                </a:ext>
              </a:extLst>
            </p:cNvPr>
            <p:cNvSpPr txBox="1"/>
            <p:nvPr/>
          </p:nvSpPr>
          <p:spPr>
            <a:xfrm>
              <a:off x="2994899" y="8909594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24D9A0C9-CAF9-476A-B481-EEB9CC1C6344}"/>
              </a:ext>
            </a:extLst>
          </p:cNvPr>
          <p:cNvSpPr/>
          <p:nvPr/>
        </p:nvSpPr>
        <p:spPr>
          <a:xfrm>
            <a:off x="374690" y="6039134"/>
            <a:ext cx="346966" cy="17553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BFBCFA1D-B4AB-4F35-93BB-99824D59237E}"/>
              </a:ext>
            </a:extLst>
          </p:cNvPr>
          <p:cNvSpPr txBox="1"/>
          <p:nvPr/>
        </p:nvSpPr>
        <p:spPr>
          <a:xfrm>
            <a:off x="331370" y="6017823"/>
            <a:ext cx="505394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2B6EEED5-095F-48E7-AD28-14E0C4F2104E}"/>
              </a:ext>
            </a:extLst>
          </p:cNvPr>
          <p:cNvSpPr txBox="1"/>
          <p:nvPr/>
        </p:nvSpPr>
        <p:spPr>
          <a:xfrm>
            <a:off x="706190" y="6036572"/>
            <a:ext cx="1594526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8E95A31E-D9ED-4CCE-A849-3F04B138B743}"/>
              </a:ext>
            </a:extLst>
          </p:cNvPr>
          <p:cNvSpPr/>
          <p:nvPr/>
        </p:nvSpPr>
        <p:spPr>
          <a:xfrm>
            <a:off x="374690" y="6294160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89F7818C-75B7-43C3-821B-D8503C5B6AC9}"/>
              </a:ext>
            </a:extLst>
          </p:cNvPr>
          <p:cNvSpPr txBox="1"/>
          <p:nvPr/>
        </p:nvSpPr>
        <p:spPr>
          <a:xfrm>
            <a:off x="706188" y="6270680"/>
            <a:ext cx="3980111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9CE04E74-C9E2-4E4F-87C4-43B95B0CBA9A}"/>
              </a:ext>
            </a:extLst>
          </p:cNvPr>
          <p:cNvSpPr txBox="1"/>
          <p:nvPr/>
        </p:nvSpPr>
        <p:spPr>
          <a:xfrm>
            <a:off x="337021" y="6263636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EC6536C-7B91-4E21-9EE9-687F6DAFBD47}"/>
              </a:ext>
            </a:extLst>
          </p:cNvPr>
          <p:cNvSpPr txBox="1"/>
          <p:nvPr/>
        </p:nvSpPr>
        <p:spPr>
          <a:xfrm>
            <a:off x="706189" y="6470085"/>
            <a:ext cx="3723708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62" name="正方形/長方形 61">
            <a:extLst>
              <a:ext uri="{FF2B5EF4-FFF2-40B4-BE49-F238E27FC236}">
                <a16:creationId xmlns:a16="http://schemas.microsoft.com/office/drawing/2014/main" id="{ABDED784-6FB6-4F97-BE48-542E29F4D73B}"/>
              </a:ext>
            </a:extLst>
          </p:cNvPr>
          <p:cNvSpPr/>
          <p:nvPr/>
        </p:nvSpPr>
        <p:spPr>
          <a:xfrm>
            <a:off x="374690" y="6489577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358A8F4-4B7E-4916-9084-007854F8050C}"/>
              </a:ext>
            </a:extLst>
          </p:cNvPr>
          <p:cNvSpPr txBox="1"/>
          <p:nvPr/>
        </p:nvSpPr>
        <p:spPr>
          <a:xfrm>
            <a:off x="331370" y="6458637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  <p:pic>
        <p:nvPicPr>
          <p:cNvPr id="64" name="図 63">
            <a:extLst>
              <a:ext uri="{FF2B5EF4-FFF2-40B4-BE49-F238E27FC236}">
                <a16:creationId xmlns:a16="http://schemas.microsoft.com/office/drawing/2014/main" id="{93FD4541-30CD-4712-A065-68817E4EB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53" y="729210"/>
            <a:ext cx="3069196" cy="426743"/>
          </a:xfrm>
          <a:prstGeom prst="rect">
            <a:avLst/>
          </a:prstGeom>
        </p:spPr>
      </p:pic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05F4C984-C53B-4145-AEE5-AFF07DFC0030}"/>
              </a:ext>
            </a:extLst>
          </p:cNvPr>
          <p:cNvSpPr txBox="1"/>
          <p:nvPr/>
        </p:nvSpPr>
        <p:spPr>
          <a:xfrm>
            <a:off x="5346740" y="689190"/>
            <a:ext cx="1489131" cy="61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AF3128EB-BED6-45A5-AB2E-0E07F3251C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117" y="1419950"/>
            <a:ext cx="2442643" cy="189516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904598D9-6D93-41AF-B61B-F81055E434DE}"/>
              </a:ext>
            </a:extLst>
          </p:cNvPr>
          <p:cNvSpPr txBox="1"/>
          <p:nvPr/>
        </p:nvSpPr>
        <p:spPr>
          <a:xfrm>
            <a:off x="5430279" y="1646502"/>
            <a:ext cx="2728709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28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C5837229-30ED-47BF-99EF-612878BF4203}"/>
              </a:ext>
            </a:extLst>
          </p:cNvPr>
          <p:cNvSpPr/>
          <p:nvPr/>
        </p:nvSpPr>
        <p:spPr>
          <a:xfrm>
            <a:off x="5346740" y="5527245"/>
            <a:ext cx="346966" cy="34098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C776AD27-F123-481C-808E-0DF48AE3CDDF}"/>
              </a:ext>
            </a:extLst>
          </p:cNvPr>
          <p:cNvSpPr txBox="1"/>
          <p:nvPr/>
        </p:nvSpPr>
        <p:spPr>
          <a:xfrm>
            <a:off x="5292751" y="5499041"/>
            <a:ext cx="505394" cy="401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005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22857E54-BD9A-48F5-8005-9320786821C2}"/>
              </a:ext>
            </a:extLst>
          </p:cNvPr>
          <p:cNvSpPr txBox="1"/>
          <p:nvPr/>
        </p:nvSpPr>
        <p:spPr>
          <a:xfrm>
            <a:off x="5678693" y="5402722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19F1CDCF-0980-40D5-84F8-CBCEAEE4A901}"/>
              </a:ext>
            </a:extLst>
          </p:cNvPr>
          <p:cNvGrpSpPr/>
          <p:nvPr/>
        </p:nvGrpSpPr>
        <p:grpSpPr>
          <a:xfrm>
            <a:off x="7001785" y="5667929"/>
            <a:ext cx="505394" cy="246991"/>
            <a:chOff x="3005010" y="8910813"/>
            <a:chExt cx="804704" cy="393267"/>
          </a:xfrm>
        </p:grpSpPr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938D5CCA-6B6B-4872-B350-39D72B249B14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B22F3104-C412-44FE-B34F-2293773CB38A}"/>
                </a:ext>
              </a:extLst>
            </p:cNvPr>
            <p:cNvSpPr txBox="1"/>
            <p:nvPr/>
          </p:nvSpPr>
          <p:spPr>
            <a:xfrm>
              <a:off x="3005010" y="8910813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89BE67B5-0BF9-4526-B6D2-7E38B10B70FD}"/>
              </a:ext>
            </a:extLst>
          </p:cNvPr>
          <p:cNvSpPr txBox="1"/>
          <p:nvPr/>
        </p:nvSpPr>
        <p:spPr>
          <a:xfrm>
            <a:off x="7180967" y="5402723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764" b="1" kern="1400" dirty="0">
                <a:latin typeface="+mn-ea"/>
              </a:rPr>
              <a:t>～</a:t>
            </a:r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D332A1C2-66AF-4C03-8393-9B35C95E5B59}"/>
              </a:ext>
            </a:extLst>
          </p:cNvPr>
          <p:cNvGrpSpPr/>
          <p:nvPr/>
        </p:nvGrpSpPr>
        <p:grpSpPr>
          <a:xfrm>
            <a:off x="8896553" y="5667164"/>
            <a:ext cx="505394" cy="246991"/>
            <a:chOff x="2994899" y="8909594"/>
            <a:chExt cx="804704" cy="393267"/>
          </a:xfrm>
        </p:grpSpPr>
        <p:sp>
          <p:nvSpPr>
            <p:cNvPr id="85" name="四角形: 角を丸くする 84">
              <a:extLst>
                <a:ext uri="{FF2B5EF4-FFF2-40B4-BE49-F238E27FC236}">
                  <a16:creationId xmlns:a16="http://schemas.microsoft.com/office/drawing/2014/main" id="{D784A0E0-7378-4FB1-9B75-CBF2D7BDC948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676A8C7D-C971-48EE-AE2A-877A73C966D7}"/>
                </a:ext>
              </a:extLst>
            </p:cNvPr>
            <p:cNvSpPr txBox="1"/>
            <p:nvPr/>
          </p:nvSpPr>
          <p:spPr>
            <a:xfrm>
              <a:off x="2994899" y="8909594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14BF1176-2C10-4E75-8DF4-0BEECBB1FE01}"/>
              </a:ext>
            </a:extLst>
          </p:cNvPr>
          <p:cNvSpPr/>
          <p:nvPr/>
        </p:nvSpPr>
        <p:spPr>
          <a:xfrm>
            <a:off x="5346740" y="6039134"/>
            <a:ext cx="346966" cy="17553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A27D29B8-CFB9-40A2-8225-94D2BF576862}"/>
              </a:ext>
            </a:extLst>
          </p:cNvPr>
          <p:cNvSpPr txBox="1"/>
          <p:nvPr/>
        </p:nvSpPr>
        <p:spPr>
          <a:xfrm>
            <a:off x="5303420" y="6017823"/>
            <a:ext cx="505394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789AE2E2-5502-4493-9B6A-860547A5369B}"/>
              </a:ext>
            </a:extLst>
          </p:cNvPr>
          <p:cNvSpPr txBox="1"/>
          <p:nvPr/>
        </p:nvSpPr>
        <p:spPr>
          <a:xfrm>
            <a:off x="5678240" y="6036572"/>
            <a:ext cx="1594526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90" name="正方形/長方形 89">
            <a:extLst>
              <a:ext uri="{FF2B5EF4-FFF2-40B4-BE49-F238E27FC236}">
                <a16:creationId xmlns:a16="http://schemas.microsoft.com/office/drawing/2014/main" id="{416C6969-CAAF-4A84-A39C-A9CCAC143366}"/>
              </a:ext>
            </a:extLst>
          </p:cNvPr>
          <p:cNvSpPr/>
          <p:nvPr/>
        </p:nvSpPr>
        <p:spPr>
          <a:xfrm>
            <a:off x="5346740" y="6294160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82478AF3-24D5-419A-ABE7-091E97B1846C}"/>
              </a:ext>
            </a:extLst>
          </p:cNvPr>
          <p:cNvSpPr txBox="1"/>
          <p:nvPr/>
        </p:nvSpPr>
        <p:spPr>
          <a:xfrm>
            <a:off x="5678238" y="6270680"/>
            <a:ext cx="3980111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B5C9C469-5BE9-4CC4-956E-4B32413F1474}"/>
              </a:ext>
            </a:extLst>
          </p:cNvPr>
          <p:cNvSpPr txBox="1"/>
          <p:nvPr/>
        </p:nvSpPr>
        <p:spPr>
          <a:xfrm>
            <a:off x="5309071" y="6263636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439555D9-29F9-41CE-8D18-B8BAF7255464}"/>
              </a:ext>
            </a:extLst>
          </p:cNvPr>
          <p:cNvSpPr txBox="1"/>
          <p:nvPr/>
        </p:nvSpPr>
        <p:spPr>
          <a:xfrm>
            <a:off x="5678239" y="6470085"/>
            <a:ext cx="3723708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5884A068-94A4-4E6F-A939-DE782B14689B}"/>
              </a:ext>
            </a:extLst>
          </p:cNvPr>
          <p:cNvSpPr/>
          <p:nvPr/>
        </p:nvSpPr>
        <p:spPr>
          <a:xfrm>
            <a:off x="5346740" y="6489577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85A58ED2-C17A-40AE-9D7B-3C8C34D73E6F}"/>
              </a:ext>
            </a:extLst>
          </p:cNvPr>
          <p:cNvSpPr txBox="1"/>
          <p:nvPr/>
        </p:nvSpPr>
        <p:spPr>
          <a:xfrm>
            <a:off x="5303420" y="6458637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8EF4459A-B0E7-4350-81FB-993F180F02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03" y="729210"/>
            <a:ext cx="3069196" cy="426743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7703A6B9-9C67-426A-A1CD-7D7A065F64DB}"/>
              </a:ext>
            </a:extLst>
          </p:cNvPr>
          <p:cNvSpPr txBox="1"/>
          <p:nvPr/>
        </p:nvSpPr>
        <p:spPr>
          <a:xfrm>
            <a:off x="374690" y="689190"/>
            <a:ext cx="1489131" cy="61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73CC24D8-488F-4695-BB47-527CDAADCD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67" y="1419950"/>
            <a:ext cx="2442643" cy="189516"/>
          </a:xfrm>
          <a:prstGeom prst="rect">
            <a:avLst/>
          </a:prstGeom>
        </p:spPr>
      </p:pic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BF21A1F9-6769-4731-8CE3-28EA800A3E40}"/>
              </a:ext>
            </a:extLst>
          </p:cNvPr>
          <p:cNvSpPr txBox="1"/>
          <p:nvPr/>
        </p:nvSpPr>
        <p:spPr>
          <a:xfrm>
            <a:off x="458229" y="1646502"/>
            <a:ext cx="2728709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28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5E3AEA2C-82FA-4297-9392-473D0D057BD6}"/>
              </a:ext>
            </a:extLst>
          </p:cNvPr>
          <p:cNvSpPr/>
          <p:nvPr/>
        </p:nvSpPr>
        <p:spPr>
          <a:xfrm>
            <a:off x="374690" y="5527245"/>
            <a:ext cx="346966" cy="34098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2082657D-610A-4AF9-831B-F570F2691E94}"/>
              </a:ext>
            </a:extLst>
          </p:cNvPr>
          <p:cNvSpPr txBox="1"/>
          <p:nvPr/>
        </p:nvSpPr>
        <p:spPr>
          <a:xfrm>
            <a:off x="320701" y="5499041"/>
            <a:ext cx="505394" cy="401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005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4CD39405-4E94-46B1-9F1D-8FA07B5DAE85}"/>
              </a:ext>
            </a:extLst>
          </p:cNvPr>
          <p:cNvSpPr txBox="1"/>
          <p:nvPr/>
        </p:nvSpPr>
        <p:spPr>
          <a:xfrm>
            <a:off x="706643" y="5402722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59AC00ED-EB62-467A-B140-5A87ED711F33}"/>
              </a:ext>
            </a:extLst>
          </p:cNvPr>
          <p:cNvGrpSpPr/>
          <p:nvPr/>
        </p:nvGrpSpPr>
        <p:grpSpPr>
          <a:xfrm>
            <a:off x="2029735" y="5667929"/>
            <a:ext cx="505394" cy="246991"/>
            <a:chOff x="3005010" y="8910813"/>
            <a:chExt cx="804704" cy="393267"/>
          </a:xfrm>
        </p:grpSpPr>
        <p:sp>
          <p:nvSpPr>
            <p:cNvPr id="88" name="四角形: 角を丸くする 87">
              <a:extLst>
                <a:ext uri="{FF2B5EF4-FFF2-40B4-BE49-F238E27FC236}">
                  <a16:creationId xmlns:a16="http://schemas.microsoft.com/office/drawing/2014/main" id="{CB54CA7C-0375-40F1-A86B-4E87536B45EA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1D139E77-A1A3-49DD-8AE9-C1C97746E998}"/>
                </a:ext>
              </a:extLst>
            </p:cNvPr>
            <p:cNvSpPr txBox="1"/>
            <p:nvPr/>
          </p:nvSpPr>
          <p:spPr>
            <a:xfrm>
              <a:off x="3005010" y="8910813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1FD2DCAF-F5E0-48E6-A150-C9D9F92AC78F}"/>
              </a:ext>
            </a:extLst>
          </p:cNvPr>
          <p:cNvSpPr txBox="1"/>
          <p:nvPr/>
        </p:nvSpPr>
        <p:spPr>
          <a:xfrm>
            <a:off x="2208917" y="5402723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764" b="1" kern="1400" dirty="0">
                <a:latin typeface="+mn-ea"/>
              </a:rPr>
              <a:t>～</a:t>
            </a:r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1E44D4B-D1A4-4221-ABCD-1671A07D49DE}"/>
              </a:ext>
            </a:extLst>
          </p:cNvPr>
          <p:cNvGrpSpPr/>
          <p:nvPr/>
        </p:nvGrpSpPr>
        <p:grpSpPr>
          <a:xfrm>
            <a:off x="3924503" y="5667164"/>
            <a:ext cx="505394" cy="246991"/>
            <a:chOff x="2994899" y="8909594"/>
            <a:chExt cx="804704" cy="393267"/>
          </a:xfrm>
        </p:grpSpPr>
        <p:sp>
          <p:nvSpPr>
            <p:cNvPr id="92" name="四角形: 角を丸くする 91">
              <a:extLst>
                <a:ext uri="{FF2B5EF4-FFF2-40B4-BE49-F238E27FC236}">
                  <a16:creationId xmlns:a16="http://schemas.microsoft.com/office/drawing/2014/main" id="{86C387FB-BDF8-4F42-A245-72974122F054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8F53901A-1F6B-4F9C-8603-91A167BDA8A1}"/>
                </a:ext>
              </a:extLst>
            </p:cNvPr>
            <p:cNvSpPr txBox="1"/>
            <p:nvPr/>
          </p:nvSpPr>
          <p:spPr>
            <a:xfrm>
              <a:off x="2994899" y="8909594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94" name="正方形/長方形 93">
            <a:extLst>
              <a:ext uri="{FF2B5EF4-FFF2-40B4-BE49-F238E27FC236}">
                <a16:creationId xmlns:a16="http://schemas.microsoft.com/office/drawing/2014/main" id="{9E1112A2-9BCF-450F-BBFE-4DBB98D20EF9}"/>
              </a:ext>
            </a:extLst>
          </p:cNvPr>
          <p:cNvSpPr/>
          <p:nvPr/>
        </p:nvSpPr>
        <p:spPr>
          <a:xfrm>
            <a:off x="374690" y="6001034"/>
            <a:ext cx="346966" cy="17553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6F888319-ACA8-4EF2-89C2-B0213682B9EF}"/>
              </a:ext>
            </a:extLst>
          </p:cNvPr>
          <p:cNvSpPr txBox="1"/>
          <p:nvPr/>
        </p:nvSpPr>
        <p:spPr>
          <a:xfrm>
            <a:off x="331370" y="5979723"/>
            <a:ext cx="505394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E3334A0B-9F56-4A52-AD4A-21A97EF3173C}"/>
              </a:ext>
            </a:extLst>
          </p:cNvPr>
          <p:cNvSpPr txBox="1"/>
          <p:nvPr/>
        </p:nvSpPr>
        <p:spPr>
          <a:xfrm>
            <a:off x="706190" y="5998472"/>
            <a:ext cx="1594526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E78D84C-1E42-4255-B3E9-7BF2090DA536}"/>
              </a:ext>
            </a:extLst>
          </p:cNvPr>
          <p:cNvSpPr/>
          <p:nvPr/>
        </p:nvSpPr>
        <p:spPr>
          <a:xfrm>
            <a:off x="374690" y="6294160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98" name="テキスト ボックス 97">
            <a:extLst>
              <a:ext uri="{FF2B5EF4-FFF2-40B4-BE49-F238E27FC236}">
                <a16:creationId xmlns:a16="http://schemas.microsoft.com/office/drawing/2014/main" id="{05A137F4-2583-4832-88B6-DFE8E0886294}"/>
              </a:ext>
            </a:extLst>
          </p:cNvPr>
          <p:cNvSpPr txBox="1"/>
          <p:nvPr/>
        </p:nvSpPr>
        <p:spPr>
          <a:xfrm>
            <a:off x="706188" y="6270680"/>
            <a:ext cx="3980111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2D11C4E8-155A-40A4-9045-6D1B997D037E}"/>
              </a:ext>
            </a:extLst>
          </p:cNvPr>
          <p:cNvSpPr txBox="1"/>
          <p:nvPr/>
        </p:nvSpPr>
        <p:spPr>
          <a:xfrm>
            <a:off x="337021" y="6263636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8105392C-6833-495E-B366-800A866EFAD7}"/>
              </a:ext>
            </a:extLst>
          </p:cNvPr>
          <p:cNvSpPr txBox="1"/>
          <p:nvPr/>
        </p:nvSpPr>
        <p:spPr>
          <a:xfrm>
            <a:off x="706189" y="6470085"/>
            <a:ext cx="3723708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A4318B80-43D9-4C02-8F81-BDFD53836D69}"/>
              </a:ext>
            </a:extLst>
          </p:cNvPr>
          <p:cNvSpPr/>
          <p:nvPr/>
        </p:nvSpPr>
        <p:spPr>
          <a:xfrm>
            <a:off x="374690" y="6489577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102" name="テキスト ボックス 101">
            <a:extLst>
              <a:ext uri="{FF2B5EF4-FFF2-40B4-BE49-F238E27FC236}">
                <a16:creationId xmlns:a16="http://schemas.microsoft.com/office/drawing/2014/main" id="{1863AC29-0767-4CC1-8C46-53AA64B1A463}"/>
              </a:ext>
            </a:extLst>
          </p:cNvPr>
          <p:cNvSpPr txBox="1"/>
          <p:nvPr/>
        </p:nvSpPr>
        <p:spPr>
          <a:xfrm>
            <a:off x="331370" y="6458637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  <p:pic>
        <p:nvPicPr>
          <p:cNvPr id="103" name="図 102">
            <a:extLst>
              <a:ext uri="{FF2B5EF4-FFF2-40B4-BE49-F238E27FC236}">
                <a16:creationId xmlns:a16="http://schemas.microsoft.com/office/drawing/2014/main" id="{8D5B2AAE-2854-4206-A1CF-F1FB20A9A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2753" y="729210"/>
            <a:ext cx="3069196" cy="426743"/>
          </a:xfrm>
          <a:prstGeom prst="rect">
            <a:avLst/>
          </a:prstGeom>
        </p:spPr>
      </p:pic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E85C69AA-980B-4D8D-999A-A4F2290FF7A1}"/>
              </a:ext>
            </a:extLst>
          </p:cNvPr>
          <p:cNvSpPr txBox="1"/>
          <p:nvPr/>
        </p:nvSpPr>
        <p:spPr>
          <a:xfrm>
            <a:off x="5346740" y="689190"/>
            <a:ext cx="1489131" cy="614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92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</a:t>
            </a:r>
          </a:p>
        </p:txBody>
      </p:sp>
      <p:pic>
        <p:nvPicPr>
          <p:cNvPr id="105" name="図 104">
            <a:extLst>
              <a:ext uri="{FF2B5EF4-FFF2-40B4-BE49-F238E27FC236}">
                <a16:creationId xmlns:a16="http://schemas.microsoft.com/office/drawing/2014/main" id="{7327C3C2-4684-41E1-8276-F0AB107C5A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117" y="1419950"/>
            <a:ext cx="2442643" cy="189516"/>
          </a:xfrm>
          <a:prstGeom prst="rect">
            <a:avLst/>
          </a:prstGeom>
        </p:spPr>
      </p:pic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7AAEA7B8-C085-409E-AB38-B9CD11A88FBA}"/>
              </a:ext>
            </a:extLst>
          </p:cNvPr>
          <p:cNvSpPr txBox="1"/>
          <p:nvPr/>
        </p:nvSpPr>
        <p:spPr>
          <a:xfrm>
            <a:off x="5430279" y="1646502"/>
            <a:ext cx="2728709" cy="846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28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ここに文章が入ります。</a:t>
            </a:r>
          </a:p>
        </p:txBody>
      </p:sp>
      <p:sp>
        <p:nvSpPr>
          <p:cNvPr id="107" name="正方形/長方形 106">
            <a:extLst>
              <a:ext uri="{FF2B5EF4-FFF2-40B4-BE49-F238E27FC236}">
                <a16:creationId xmlns:a16="http://schemas.microsoft.com/office/drawing/2014/main" id="{DDA2809E-0A67-4872-8B54-16DEAC1AE47F}"/>
              </a:ext>
            </a:extLst>
          </p:cNvPr>
          <p:cNvSpPr/>
          <p:nvPr/>
        </p:nvSpPr>
        <p:spPr>
          <a:xfrm>
            <a:off x="5346740" y="5527245"/>
            <a:ext cx="346966" cy="340984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D29735A5-D150-482B-9193-269AE5200444}"/>
              </a:ext>
            </a:extLst>
          </p:cNvPr>
          <p:cNvSpPr txBox="1"/>
          <p:nvPr/>
        </p:nvSpPr>
        <p:spPr>
          <a:xfrm>
            <a:off x="5292751" y="5499041"/>
            <a:ext cx="505394" cy="401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開催</a:t>
            </a:r>
            <a:endParaRPr kumimoji="1" lang="en-US" altLang="ja-JP" sz="1005" b="1" kern="1400" dirty="0">
              <a:solidFill>
                <a:schemeClr val="bg1"/>
              </a:solidFill>
              <a:latin typeface="游ゴシック Medium" panose="020B0500000000000000" pitchFamily="50" charset="-128"/>
              <a:ea typeface="游ゴシック Medium" panose="020B0500000000000000" pitchFamily="50" charset="-128"/>
            </a:endParaRPr>
          </a:p>
          <a:p>
            <a:r>
              <a:rPr kumimoji="1" lang="ja-JP" altLang="en-US" sz="1005" b="1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期間</a:t>
            </a: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667FBF1B-4C00-4A5A-AC01-33403371AE0C}"/>
              </a:ext>
            </a:extLst>
          </p:cNvPr>
          <p:cNvSpPr txBox="1"/>
          <p:nvPr/>
        </p:nvSpPr>
        <p:spPr>
          <a:xfrm>
            <a:off x="5678693" y="5402722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567ADFBF-41D9-4B2C-9F0F-7656A0C40D33}"/>
              </a:ext>
            </a:extLst>
          </p:cNvPr>
          <p:cNvGrpSpPr/>
          <p:nvPr/>
        </p:nvGrpSpPr>
        <p:grpSpPr>
          <a:xfrm>
            <a:off x="7001785" y="5667929"/>
            <a:ext cx="505394" cy="246991"/>
            <a:chOff x="3005010" y="8910813"/>
            <a:chExt cx="804704" cy="393267"/>
          </a:xfrm>
        </p:grpSpPr>
        <p:sp>
          <p:nvSpPr>
            <p:cNvPr id="111" name="四角形: 角を丸くする 110">
              <a:extLst>
                <a:ext uri="{FF2B5EF4-FFF2-40B4-BE49-F238E27FC236}">
                  <a16:creationId xmlns:a16="http://schemas.microsoft.com/office/drawing/2014/main" id="{181BBC95-712A-4640-B801-D6D366D9FE8B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112" name="テキスト ボックス 111">
              <a:extLst>
                <a:ext uri="{FF2B5EF4-FFF2-40B4-BE49-F238E27FC236}">
                  <a16:creationId xmlns:a16="http://schemas.microsoft.com/office/drawing/2014/main" id="{3046C3CD-5077-454C-9F78-2AB825F12B61}"/>
                </a:ext>
              </a:extLst>
            </p:cNvPr>
            <p:cNvSpPr txBox="1"/>
            <p:nvPr/>
          </p:nvSpPr>
          <p:spPr>
            <a:xfrm>
              <a:off x="3005010" y="8910813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5DDC0E95-CC8D-44D9-BB65-4B48202352FE}"/>
              </a:ext>
            </a:extLst>
          </p:cNvPr>
          <p:cNvSpPr txBox="1"/>
          <p:nvPr/>
        </p:nvSpPr>
        <p:spPr>
          <a:xfrm>
            <a:off x="7180967" y="5402723"/>
            <a:ext cx="1906051" cy="672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764" b="1" kern="1400" dirty="0">
                <a:latin typeface="+mn-ea"/>
              </a:rPr>
              <a:t>～</a:t>
            </a:r>
            <a:r>
              <a:rPr kumimoji="1" lang="en-US" altLang="ja-JP" sz="3767" b="1" kern="1400" dirty="0">
                <a:latin typeface="+mn-ea"/>
              </a:rPr>
              <a:t>0</a:t>
            </a:r>
            <a:r>
              <a:rPr kumimoji="1" lang="ja-JP" altLang="en-US" sz="1758" b="1" kern="1400" dirty="0">
                <a:latin typeface="+mn-ea"/>
              </a:rPr>
              <a:t>月</a:t>
            </a:r>
            <a:r>
              <a:rPr kumimoji="1" lang="en-US" altLang="ja-JP" sz="3767" b="1" kern="1400" dirty="0">
                <a:latin typeface="+mn-ea"/>
              </a:rPr>
              <a:t>00</a:t>
            </a:r>
            <a:r>
              <a:rPr kumimoji="1" lang="ja-JP" altLang="en-US" sz="1758" b="1" kern="1400" dirty="0">
                <a:latin typeface="+mn-ea"/>
              </a:rPr>
              <a:t>日</a:t>
            </a:r>
            <a:endParaRPr kumimoji="1" lang="ja-JP" altLang="en-US" sz="2261" b="1" kern="1400" dirty="0">
              <a:latin typeface="+mn-ea"/>
            </a:endParaRPr>
          </a:p>
        </p:txBody>
      </p: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53B8406E-313B-4F37-B925-A63781A9BFE6}"/>
              </a:ext>
            </a:extLst>
          </p:cNvPr>
          <p:cNvGrpSpPr/>
          <p:nvPr/>
        </p:nvGrpSpPr>
        <p:grpSpPr>
          <a:xfrm>
            <a:off x="8896553" y="5667164"/>
            <a:ext cx="505394" cy="246991"/>
            <a:chOff x="2994899" y="8909594"/>
            <a:chExt cx="804704" cy="393267"/>
          </a:xfrm>
        </p:grpSpPr>
        <p:sp>
          <p:nvSpPr>
            <p:cNvPr id="115" name="四角形: 角を丸くする 114">
              <a:extLst>
                <a:ext uri="{FF2B5EF4-FFF2-40B4-BE49-F238E27FC236}">
                  <a16:creationId xmlns:a16="http://schemas.microsoft.com/office/drawing/2014/main" id="{6A32EEC3-18CD-4A78-8FC3-AA7730FD9914}"/>
                </a:ext>
              </a:extLst>
            </p:cNvPr>
            <p:cNvSpPr/>
            <p:nvPr/>
          </p:nvSpPr>
          <p:spPr>
            <a:xfrm>
              <a:off x="3092450" y="8934121"/>
              <a:ext cx="304800" cy="333375"/>
            </a:xfrm>
            <a:prstGeom prst="roundRect">
              <a:avLst/>
            </a:prstGeom>
            <a:solidFill>
              <a:srgbClr val="4CBBC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sz="1038"/>
            </a:p>
          </p:txBody>
        </p:sp>
        <p:sp>
          <p:nvSpPr>
            <p:cNvPr id="116" name="テキスト ボックス 115">
              <a:extLst>
                <a:ext uri="{FF2B5EF4-FFF2-40B4-BE49-F238E27FC236}">
                  <a16:creationId xmlns:a16="http://schemas.microsoft.com/office/drawing/2014/main" id="{C5D5E9A6-4C28-40EA-8FF9-3E834425BA8D}"/>
                </a:ext>
              </a:extLst>
            </p:cNvPr>
            <p:cNvSpPr txBox="1"/>
            <p:nvPr/>
          </p:nvSpPr>
          <p:spPr>
            <a:xfrm>
              <a:off x="2994899" y="8909594"/>
              <a:ext cx="804704" cy="3932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005" kern="1400" dirty="0">
                  <a:solidFill>
                    <a:schemeClr val="bg1"/>
                  </a:solidFill>
                  <a:latin typeface="游ゴシック Medium" panose="020B0500000000000000" pitchFamily="50" charset="-128"/>
                  <a:ea typeface="游ゴシック Medium" panose="020B0500000000000000" pitchFamily="50" charset="-128"/>
                </a:rPr>
                <a:t>〇</a:t>
              </a:r>
            </a:p>
          </p:txBody>
        </p:sp>
      </p:grpSp>
      <p:sp>
        <p:nvSpPr>
          <p:cNvPr id="117" name="正方形/長方形 116">
            <a:extLst>
              <a:ext uri="{FF2B5EF4-FFF2-40B4-BE49-F238E27FC236}">
                <a16:creationId xmlns:a16="http://schemas.microsoft.com/office/drawing/2014/main" id="{D0EEB0D8-3CA7-42F6-8F8C-A0998BB97333}"/>
              </a:ext>
            </a:extLst>
          </p:cNvPr>
          <p:cNvSpPr/>
          <p:nvPr/>
        </p:nvSpPr>
        <p:spPr>
          <a:xfrm>
            <a:off x="5346740" y="6001034"/>
            <a:ext cx="346966" cy="17553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096C170C-76AD-41AD-82FE-110625D8B76A}"/>
              </a:ext>
            </a:extLst>
          </p:cNvPr>
          <p:cNvSpPr txBox="1"/>
          <p:nvPr/>
        </p:nvSpPr>
        <p:spPr>
          <a:xfrm>
            <a:off x="5303420" y="5979723"/>
            <a:ext cx="505394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主 催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471C0975-2D6A-4982-8161-B09C70EA88C7}"/>
              </a:ext>
            </a:extLst>
          </p:cNvPr>
          <p:cNvSpPr txBox="1"/>
          <p:nvPr/>
        </p:nvSpPr>
        <p:spPr>
          <a:xfrm>
            <a:off x="5678240" y="5998472"/>
            <a:ext cx="1594526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A300B47F-5AF0-4BBB-9AB9-D4BA577643EC}"/>
              </a:ext>
            </a:extLst>
          </p:cNvPr>
          <p:cNvSpPr/>
          <p:nvPr/>
        </p:nvSpPr>
        <p:spPr>
          <a:xfrm>
            <a:off x="5346740" y="6294160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121" name="テキスト ボックス 120">
            <a:extLst>
              <a:ext uri="{FF2B5EF4-FFF2-40B4-BE49-F238E27FC236}">
                <a16:creationId xmlns:a16="http://schemas.microsoft.com/office/drawing/2014/main" id="{BE77E754-8503-4810-9DF9-3E6D4C579F2D}"/>
              </a:ext>
            </a:extLst>
          </p:cNvPr>
          <p:cNvSpPr txBox="1"/>
          <p:nvPr/>
        </p:nvSpPr>
        <p:spPr>
          <a:xfrm>
            <a:off x="5678238" y="6270680"/>
            <a:ext cx="3980111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〇〇〇〇〇〇〇〇〇〇、〇〇〇〇〇〇〇〇〇〇、〇〇〇〇〇〇〇〇〇〇</a:t>
            </a:r>
          </a:p>
        </p:txBody>
      </p:sp>
      <p:sp>
        <p:nvSpPr>
          <p:cNvPr id="122" name="テキスト ボックス 121">
            <a:extLst>
              <a:ext uri="{FF2B5EF4-FFF2-40B4-BE49-F238E27FC236}">
                <a16:creationId xmlns:a16="http://schemas.microsoft.com/office/drawing/2014/main" id="{86C20398-4F7E-432E-8A58-CA4576BFC203}"/>
              </a:ext>
            </a:extLst>
          </p:cNvPr>
          <p:cNvSpPr txBox="1"/>
          <p:nvPr/>
        </p:nvSpPr>
        <p:spPr>
          <a:xfrm>
            <a:off x="5309071" y="6263636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協  賛</a:t>
            </a:r>
          </a:p>
        </p:txBody>
      </p:sp>
      <p:sp>
        <p:nvSpPr>
          <p:cNvPr id="123" name="テキスト ボックス 122">
            <a:extLst>
              <a:ext uri="{FF2B5EF4-FFF2-40B4-BE49-F238E27FC236}">
                <a16:creationId xmlns:a16="http://schemas.microsoft.com/office/drawing/2014/main" id="{8EBECBC9-667F-4DA1-9776-4CDAC36DAB82}"/>
              </a:ext>
            </a:extLst>
          </p:cNvPr>
          <p:cNvSpPr txBox="1"/>
          <p:nvPr/>
        </p:nvSpPr>
        <p:spPr>
          <a:xfrm>
            <a:off x="5678239" y="6470085"/>
            <a:ext cx="3723708" cy="2276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79" kern="1400" dirty="0">
                <a:solidFill>
                  <a:schemeClr val="tx1">
                    <a:lumMod val="50000"/>
                    <a:lumOff val="50000"/>
                  </a:schemeClr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〇〇〇〇〇〇〇〇〇〇、〇〇〇〇〇〇〇〇〇〇、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A37268B1-CD00-4FFA-8E05-D1CE0EC7DC2C}"/>
              </a:ext>
            </a:extLst>
          </p:cNvPr>
          <p:cNvSpPr/>
          <p:nvPr/>
        </p:nvSpPr>
        <p:spPr>
          <a:xfrm>
            <a:off x="5346740" y="6489577"/>
            <a:ext cx="346966" cy="138387"/>
          </a:xfrm>
          <a:prstGeom prst="rect">
            <a:avLst/>
          </a:prstGeom>
          <a:solidFill>
            <a:srgbClr val="4CBB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7429" tIns="28714" rIns="57429" bIns="28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 sz="1038"/>
          </a:p>
        </p:txBody>
      </p: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4AE3560F-99D0-4C37-9702-72DE61DBB48F}"/>
              </a:ext>
            </a:extLst>
          </p:cNvPr>
          <p:cNvSpPr txBox="1"/>
          <p:nvPr/>
        </p:nvSpPr>
        <p:spPr>
          <a:xfrm>
            <a:off x="5303420" y="6458637"/>
            <a:ext cx="505394" cy="208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754" kern="1400" dirty="0">
                <a:solidFill>
                  <a:schemeClr val="bg1"/>
                </a:solidFill>
                <a:latin typeface="游ゴシック Medium" panose="020B0500000000000000" pitchFamily="50" charset="-128"/>
                <a:ea typeface="游ゴシック Medium" panose="020B0500000000000000" pitchFamily="50" charset="-128"/>
              </a:rPr>
              <a:t>後  援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79ACD060-9A33-4AD7-A0E2-10EAD0549B6A}"/>
              </a:ext>
            </a:extLst>
          </p:cNvPr>
          <p:cNvSpPr/>
          <p:nvPr/>
        </p:nvSpPr>
        <p:spPr>
          <a:xfrm rot="10800000">
            <a:off x="0" y="0"/>
            <a:ext cx="990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>
              <a:latin typeface="+mn-ea"/>
            </a:endParaRP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2DC9A352-7197-4CC4-A225-7139E0959882}"/>
              </a:ext>
            </a:extLst>
          </p:cNvPr>
          <p:cNvSpPr/>
          <p:nvPr/>
        </p:nvSpPr>
        <p:spPr>
          <a:xfrm>
            <a:off x="262589" y="5487802"/>
            <a:ext cx="4190316" cy="1140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38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6BE69047-DD26-458B-BAAF-06C5145F883C}"/>
              </a:ext>
            </a:extLst>
          </p:cNvPr>
          <p:cNvSpPr/>
          <p:nvPr/>
        </p:nvSpPr>
        <p:spPr>
          <a:xfrm>
            <a:off x="285220" y="623427"/>
            <a:ext cx="4167685" cy="5858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69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8CD6CF3D-7FF9-42DB-9FC3-1C4493D515FC}"/>
              </a:ext>
            </a:extLst>
          </p:cNvPr>
          <p:cNvSpPr/>
          <p:nvPr/>
        </p:nvSpPr>
        <p:spPr>
          <a:xfrm>
            <a:off x="300822" y="1358614"/>
            <a:ext cx="2812246" cy="1140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38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03C4048F-BCBF-4928-934C-25A9D40E7672}"/>
              </a:ext>
            </a:extLst>
          </p:cNvPr>
          <p:cNvSpPr/>
          <p:nvPr/>
        </p:nvSpPr>
        <p:spPr>
          <a:xfrm>
            <a:off x="5381849" y="5487802"/>
            <a:ext cx="4190316" cy="1140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38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799EF45E-17D9-4E94-93BB-40571AE738BF}"/>
              </a:ext>
            </a:extLst>
          </p:cNvPr>
          <p:cNvSpPr/>
          <p:nvPr/>
        </p:nvSpPr>
        <p:spPr>
          <a:xfrm>
            <a:off x="5381849" y="623427"/>
            <a:ext cx="4167685" cy="58587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969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3AE83646-653A-4DDD-943F-2CA1347908A6}"/>
              </a:ext>
            </a:extLst>
          </p:cNvPr>
          <p:cNvSpPr/>
          <p:nvPr/>
        </p:nvSpPr>
        <p:spPr>
          <a:xfrm>
            <a:off x="5381849" y="1358614"/>
            <a:ext cx="2812246" cy="114016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38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383</TotalTime>
  <Words>718</Words>
  <Application>Microsoft Office PowerPoint</Application>
  <PresentationFormat>A4 210 x 297 mm</PresentationFormat>
  <Paragraphs>78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游ゴシック Medium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53</cp:revision>
  <dcterms:created xsi:type="dcterms:W3CDTF">2016-11-25T08:55:21Z</dcterms:created>
  <dcterms:modified xsi:type="dcterms:W3CDTF">2017-11-24T12:15:59Z</dcterms:modified>
</cp:coreProperties>
</file>