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57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BBCB"/>
    <a:srgbClr val="B3926E"/>
    <a:srgbClr val="A90000"/>
    <a:srgbClr val="4A2D1A"/>
    <a:srgbClr val="422411"/>
    <a:srgbClr val="000000"/>
    <a:srgbClr val="6D3E0C"/>
    <a:srgbClr val="FEF100"/>
    <a:srgbClr val="65BF97"/>
    <a:srgbClr val="951A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436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3522" y="61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2283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0258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5220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00F5AD5-B3B0-4D23-A76B-D1679B647A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" y="0"/>
            <a:ext cx="6857057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221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5614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2882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7365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0884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597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7971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116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975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6867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97D07B0-3D2E-4F81-87A3-FB622EC0C7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533" y="1053302"/>
            <a:ext cx="4433283" cy="616406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EA57E9B-E867-4FEF-B7B4-E612E5A729D7}"/>
              </a:ext>
            </a:extLst>
          </p:cNvPr>
          <p:cNvSpPr txBox="1"/>
          <p:nvPr/>
        </p:nvSpPr>
        <p:spPr>
          <a:xfrm>
            <a:off x="532196" y="995495"/>
            <a:ext cx="2150967" cy="846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99" b="1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〇〇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CE16E69-3B61-461F-B177-F89BB765BC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726" y="2051038"/>
            <a:ext cx="3528262" cy="273745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0577D81D-9DE6-409C-BC52-E7CBAE7E0F78}"/>
              </a:ext>
            </a:extLst>
          </p:cNvPr>
          <p:cNvSpPr txBox="1"/>
          <p:nvPr/>
        </p:nvSpPr>
        <p:spPr>
          <a:xfrm>
            <a:off x="499959" y="2378281"/>
            <a:ext cx="3941469" cy="1181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907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251E1D6-7CB6-44C9-8233-50131BE90702}"/>
              </a:ext>
            </a:extLst>
          </p:cNvPr>
          <p:cNvSpPr/>
          <p:nvPr/>
        </p:nvSpPr>
        <p:spPr>
          <a:xfrm>
            <a:off x="379294" y="7983799"/>
            <a:ext cx="501173" cy="492532"/>
          </a:xfrm>
          <a:prstGeom prst="rect">
            <a:avLst/>
          </a:prstGeom>
          <a:solidFill>
            <a:srgbClr val="4CB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50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132153E-8261-4E83-B80E-F86302D82A8D}"/>
              </a:ext>
            </a:extLst>
          </p:cNvPr>
          <p:cNvSpPr txBox="1"/>
          <p:nvPr/>
        </p:nvSpPr>
        <p:spPr>
          <a:xfrm>
            <a:off x="351283" y="7980098"/>
            <a:ext cx="730013" cy="539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52" b="1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開催</a:t>
            </a:r>
            <a:endParaRPr kumimoji="1" lang="en-US" altLang="ja-JP" sz="1452" b="1" kern="1400" dirty="0">
              <a:solidFill>
                <a:schemeClr val="bg1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r>
              <a:rPr kumimoji="1" lang="ja-JP" altLang="en-US" sz="1452" b="1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期間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6CB57830-5CC1-4FAC-804D-23AC717133FD}"/>
              </a:ext>
            </a:extLst>
          </p:cNvPr>
          <p:cNvSpPr txBox="1"/>
          <p:nvPr/>
        </p:nvSpPr>
        <p:spPr>
          <a:xfrm>
            <a:off x="858780" y="7803932"/>
            <a:ext cx="2753185" cy="929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443" b="1" kern="1400" dirty="0">
                <a:latin typeface="+mn-ea"/>
              </a:rPr>
              <a:t>0</a:t>
            </a:r>
            <a:r>
              <a:rPr kumimoji="1" lang="ja-JP" altLang="en-US" sz="2540" b="1" kern="1400" dirty="0">
                <a:latin typeface="+mn-ea"/>
              </a:rPr>
              <a:t>月</a:t>
            </a:r>
            <a:r>
              <a:rPr kumimoji="1" lang="en-US" altLang="ja-JP" sz="5443" b="1" kern="1400" dirty="0">
                <a:latin typeface="+mn-ea"/>
              </a:rPr>
              <a:t>00</a:t>
            </a:r>
            <a:r>
              <a:rPr kumimoji="1" lang="ja-JP" altLang="en-US" sz="2540" b="1" kern="1400" dirty="0">
                <a:latin typeface="+mn-ea"/>
              </a:rPr>
              <a:t>日</a:t>
            </a:r>
            <a:endParaRPr kumimoji="1" lang="ja-JP" altLang="en-US" sz="3266" b="1" kern="1400" dirty="0">
              <a:latin typeface="+mn-ea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2555C0B5-F4CF-4175-82B1-203D3FDADD6D}"/>
              </a:ext>
            </a:extLst>
          </p:cNvPr>
          <p:cNvGrpSpPr/>
          <p:nvPr/>
        </p:nvGrpSpPr>
        <p:grpSpPr>
          <a:xfrm>
            <a:off x="2761566" y="8208169"/>
            <a:ext cx="730013" cy="330231"/>
            <a:chOff x="3044115" y="8934121"/>
            <a:chExt cx="804704" cy="364018"/>
          </a:xfrm>
        </p:grpSpPr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0A1F81B0-395B-4D77-A11D-07A12E342072}"/>
                </a:ext>
              </a:extLst>
            </p:cNvPr>
            <p:cNvSpPr/>
            <p:nvPr/>
          </p:nvSpPr>
          <p:spPr>
            <a:xfrm>
              <a:off x="3092450" y="8934121"/>
              <a:ext cx="304800" cy="333375"/>
            </a:xfrm>
            <a:prstGeom prst="roundRect">
              <a:avLst/>
            </a:prstGeom>
            <a:solidFill>
              <a:srgbClr val="4CBB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500"/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D34593C9-0C37-4953-860D-094AAB07128E}"/>
                </a:ext>
              </a:extLst>
            </p:cNvPr>
            <p:cNvSpPr txBox="1"/>
            <p:nvPr/>
          </p:nvSpPr>
          <p:spPr>
            <a:xfrm>
              <a:off x="3044115" y="8950037"/>
              <a:ext cx="804704" cy="348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52" kern="1400" dirty="0">
                  <a:solidFill>
                    <a:schemeClr val="bg1"/>
                  </a:solidFill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〇</a:t>
              </a:r>
            </a:p>
          </p:txBody>
        </p: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D36D79E1-40DF-4D8E-8521-563F60F02CC6}"/>
              </a:ext>
            </a:extLst>
          </p:cNvPr>
          <p:cNvSpPr txBox="1"/>
          <p:nvPr/>
        </p:nvSpPr>
        <p:spPr>
          <a:xfrm>
            <a:off x="2984083" y="7803932"/>
            <a:ext cx="2753185" cy="929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992" b="1" kern="1400" dirty="0">
                <a:latin typeface="+mn-ea"/>
              </a:rPr>
              <a:t>～</a:t>
            </a:r>
            <a:r>
              <a:rPr kumimoji="1" lang="en-US" altLang="ja-JP" sz="5443" b="1" kern="1400" dirty="0">
                <a:latin typeface="+mn-ea"/>
              </a:rPr>
              <a:t>0</a:t>
            </a:r>
            <a:r>
              <a:rPr kumimoji="1" lang="ja-JP" altLang="en-US" sz="2540" b="1" kern="1400" dirty="0">
                <a:latin typeface="+mn-ea"/>
              </a:rPr>
              <a:t>月</a:t>
            </a:r>
            <a:r>
              <a:rPr kumimoji="1" lang="en-US" altLang="ja-JP" sz="5443" b="1" kern="1400" dirty="0">
                <a:latin typeface="+mn-ea"/>
              </a:rPr>
              <a:t>00</a:t>
            </a:r>
            <a:r>
              <a:rPr kumimoji="1" lang="ja-JP" altLang="en-US" sz="2540" b="1" kern="1400" dirty="0">
                <a:latin typeface="+mn-ea"/>
              </a:rPr>
              <a:t>日</a:t>
            </a:r>
            <a:endParaRPr kumimoji="1" lang="ja-JP" altLang="en-US" sz="3266" b="1" kern="1400" dirty="0">
              <a:latin typeface="+mn-ea"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6867A526-E19B-4598-92D6-A15885E1B11D}"/>
              </a:ext>
            </a:extLst>
          </p:cNvPr>
          <p:cNvGrpSpPr/>
          <p:nvPr/>
        </p:nvGrpSpPr>
        <p:grpSpPr>
          <a:xfrm>
            <a:off x="5362479" y="8208169"/>
            <a:ext cx="730013" cy="330231"/>
            <a:chOff x="3044115" y="8934121"/>
            <a:chExt cx="804704" cy="364018"/>
          </a:xfrm>
        </p:grpSpPr>
        <p:sp>
          <p:nvSpPr>
            <p:cNvPr id="41" name="四角形: 角を丸くする 40">
              <a:extLst>
                <a:ext uri="{FF2B5EF4-FFF2-40B4-BE49-F238E27FC236}">
                  <a16:creationId xmlns:a16="http://schemas.microsoft.com/office/drawing/2014/main" id="{DE708CF9-2897-4B2A-9ED8-DB468A1FC1D8}"/>
                </a:ext>
              </a:extLst>
            </p:cNvPr>
            <p:cNvSpPr/>
            <p:nvPr/>
          </p:nvSpPr>
          <p:spPr>
            <a:xfrm>
              <a:off x="3092450" y="8934121"/>
              <a:ext cx="304800" cy="333375"/>
            </a:xfrm>
            <a:prstGeom prst="roundRect">
              <a:avLst/>
            </a:prstGeom>
            <a:solidFill>
              <a:srgbClr val="4CBB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500"/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778F5EA7-7664-4551-9A55-DF32525E0EEC}"/>
                </a:ext>
              </a:extLst>
            </p:cNvPr>
            <p:cNvSpPr txBox="1"/>
            <p:nvPr/>
          </p:nvSpPr>
          <p:spPr>
            <a:xfrm>
              <a:off x="3044115" y="8950037"/>
              <a:ext cx="804704" cy="348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52" kern="1400" dirty="0">
                  <a:solidFill>
                    <a:schemeClr val="bg1"/>
                  </a:solidFill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〇</a:t>
              </a:r>
            </a:p>
          </p:txBody>
        </p:sp>
      </p:grp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38B9BCEF-41C6-4257-A1CE-55C57D567853}"/>
              </a:ext>
            </a:extLst>
          </p:cNvPr>
          <p:cNvSpPr/>
          <p:nvPr/>
        </p:nvSpPr>
        <p:spPr>
          <a:xfrm>
            <a:off x="379294" y="8668159"/>
            <a:ext cx="501173" cy="253554"/>
          </a:xfrm>
          <a:prstGeom prst="rect">
            <a:avLst/>
          </a:prstGeom>
          <a:solidFill>
            <a:srgbClr val="4CB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500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417C0DB9-9639-4C8D-B47A-FCFBA00B665A}"/>
              </a:ext>
            </a:extLst>
          </p:cNvPr>
          <p:cNvSpPr txBox="1"/>
          <p:nvPr/>
        </p:nvSpPr>
        <p:spPr>
          <a:xfrm>
            <a:off x="351283" y="8664458"/>
            <a:ext cx="730013" cy="287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70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主 催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98BCAFCE-08F6-468C-8B12-DE61048A7089}"/>
              </a:ext>
            </a:extLst>
          </p:cNvPr>
          <p:cNvSpPr txBox="1"/>
          <p:nvPr/>
        </p:nvSpPr>
        <p:spPr>
          <a:xfrm>
            <a:off x="858127" y="8664458"/>
            <a:ext cx="2303204" cy="287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70" kern="14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〇〇〇〇〇〇〇〇〇〇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56964C64-58AC-44D4-B6A4-F592F583968B}"/>
              </a:ext>
            </a:extLst>
          </p:cNvPr>
          <p:cNvSpPr/>
          <p:nvPr/>
        </p:nvSpPr>
        <p:spPr>
          <a:xfrm>
            <a:off x="379294" y="9091564"/>
            <a:ext cx="501173" cy="199892"/>
          </a:xfrm>
          <a:prstGeom prst="rect">
            <a:avLst/>
          </a:prstGeom>
          <a:solidFill>
            <a:srgbClr val="4CB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500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B5066B6D-EBB6-41D3-ABEE-82626B995E5E}"/>
              </a:ext>
            </a:extLst>
          </p:cNvPr>
          <p:cNvSpPr txBox="1"/>
          <p:nvPr/>
        </p:nvSpPr>
        <p:spPr>
          <a:xfrm>
            <a:off x="858126" y="9057647"/>
            <a:ext cx="5378689" cy="287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70" kern="14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〇〇〇〇〇〇〇〇〇〇、〇〇〇〇〇〇〇〇〇〇、〇〇〇〇〇〇〇〇〇〇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D70822C-51D0-46B3-A0AD-6E0C3F88214E}"/>
              </a:ext>
            </a:extLst>
          </p:cNvPr>
          <p:cNvSpPr txBox="1"/>
          <p:nvPr/>
        </p:nvSpPr>
        <p:spPr>
          <a:xfrm>
            <a:off x="345522" y="9067700"/>
            <a:ext cx="730013" cy="2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89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協  賛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C09699EB-A550-486D-BF6B-2C1F3E891B73}"/>
              </a:ext>
            </a:extLst>
          </p:cNvPr>
          <p:cNvSpPr txBox="1"/>
          <p:nvPr/>
        </p:nvSpPr>
        <p:spPr>
          <a:xfrm>
            <a:off x="858126" y="9345677"/>
            <a:ext cx="5378689" cy="287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70" kern="14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〇〇〇〇〇〇〇〇〇〇、〇〇〇〇〇〇〇〇〇〇、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7FA2DD2E-31EA-47F9-BB2E-62B1EC26623D}"/>
              </a:ext>
            </a:extLst>
          </p:cNvPr>
          <p:cNvSpPr/>
          <p:nvPr/>
        </p:nvSpPr>
        <p:spPr>
          <a:xfrm>
            <a:off x="379294" y="9373833"/>
            <a:ext cx="501173" cy="199892"/>
          </a:xfrm>
          <a:prstGeom prst="rect">
            <a:avLst/>
          </a:prstGeom>
          <a:solidFill>
            <a:srgbClr val="4CB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500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9741A71B-1070-4810-83BE-62EEAAC16C3A}"/>
              </a:ext>
            </a:extLst>
          </p:cNvPr>
          <p:cNvSpPr txBox="1"/>
          <p:nvPr/>
        </p:nvSpPr>
        <p:spPr>
          <a:xfrm>
            <a:off x="345522" y="9349970"/>
            <a:ext cx="730013" cy="2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89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後  援</a:t>
            </a: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21">
            <a:extLst>
              <a:ext uri="{FF2B5EF4-FFF2-40B4-BE49-F238E27FC236}">
                <a16:creationId xmlns:a16="http://schemas.microsoft.com/office/drawing/2014/main" id="{C78B5F82-8B8F-46D3-AB20-EF464753F1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533" y="1053302"/>
            <a:ext cx="4433283" cy="616406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D757B18-77BF-466C-B134-5AF874ADDF81}"/>
              </a:ext>
            </a:extLst>
          </p:cNvPr>
          <p:cNvSpPr txBox="1"/>
          <p:nvPr/>
        </p:nvSpPr>
        <p:spPr>
          <a:xfrm>
            <a:off x="532196" y="995495"/>
            <a:ext cx="2150967" cy="846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99" b="1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〇〇</a:t>
            </a: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56032D87-3966-4D20-A7BE-6895C2B1A6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726" y="2051038"/>
            <a:ext cx="3528262" cy="273745"/>
          </a:xfrm>
          <a:prstGeom prst="rect">
            <a:avLst/>
          </a:prstGeom>
        </p:spPr>
      </p:pic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951F2EC6-69A2-4AF5-8561-5282F1FAA9F7}"/>
              </a:ext>
            </a:extLst>
          </p:cNvPr>
          <p:cNvSpPr txBox="1"/>
          <p:nvPr/>
        </p:nvSpPr>
        <p:spPr>
          <a:xfrm>
            <a:off x="499959" y="2378281"/>
            <a:ext cx="3941469" cy="1181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907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122C7151-31EE-4C4D-B23B-2EC785D6FAF2}"/>
              </a:ext>
            </a:extLst>
          </p:cNvPr>
          <p:cNvSpPr/>
          <p:nvPr/>
        </p:nvSpPr>
        <p:spPr>
          <a:xfrm>
            <a:off x="379294" y="7983799"/>
            <a:ext cx="501173" cy="492532"/>
          </a:xfrm>
          <a:prstGeom prst="rect">
            <a:avLst/>
          </a:prstGeom>
          <a:solidFill>
            <a:srgbClr val="4CB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50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1E2A64D-3EF2-4C5E-8C01-45C474EEDBD9}"/>
              </a:ext>
            </a:extLst>
          </p:cNvPr>
          <p:cNvSpPr txBox="1"/>
          <p:nvPr/>
        </p:nvSpPr>
        <p:spPr>
          <a:xfrm>
            <a:off x="351283" y="7980098"/>
            <a:ext cx="730013" cy="539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52" b="1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開催</a:t>
            </a:r>
            <a:endParaRPr kumimoji="1" lang="en-US" altLang="ja-JP" sz="1452" b="1" kern="1400" dirty="0">
              <a:solidFill>
                <a:schemeClr val="bg1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r>
              <a:rPr kumimoji="1" lang="ja-JP" altLang="en-US" sz="1452" b="1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期間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9C733F4-6930-4AA3-9BAE-D0A48775CD86}"/>
              </a:ext>
            </a:extLst>
          </p:cNvPr>
          <p:cNvSpPr txBox="1"/>
          <p:nvPr/>
        </p:nvSpPr>
        <p:spPr>
          <a:xfrm>
            <a:off x="858780" y="7803932"/>
            <a:ext cx="2753185" cy="929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443" b="1" kern="1400" dirty="0">
                <a:latin typeface="+mn-ea"/>
              </a:rPr>
              <a:t>0</a:t>
            </a:r>
            <a:r>
              <a:rPr kumimoji="1" lang="ja-JP" altLang="en-US" sz="2540" b="1" kern="1400" dirty="0">
                <a:latin typeface="+mn-ea"/>
              </a:rPr>
              <a:t>月</a:t>
            </a:r>
            <a:r>
              <a:rPr kumimoji="1" lang="en-US" altLang="ja-JP" sz="5443" b="1" kern="1400" dirty="0">
                <a:latin typeface="+mn-ea"/>
              </a:rPr>
              <a:t>00</a:t>
            </a:r>
            <a:r>
              <a:rPr kumimoji="1" lang="ja-JP" altLang="en-US" sz="2540" b="1" kern="1400" dirty="0">
                <a:latin typeface="+mn-ea"/>
              </a:rPr>
              <a:t>日</a:t>
            </a:r>
            <a:endParaRPr kumimoji="1" lang="ja-JP" altLang="en-US" sz="3266" b="1" kern="1400" dirty="0">
              <a:latin typeface="+mn-ea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94BDDC92-A283-40AA-B9B3-2D64961FB72C}"/>
              </a:ext>
            </a:extLst>
          </p:cNvPr>
          <p:cNvGrpSpPr/>
          <p:nvPr/>
        </p:nvGrpSpPr>
        <p:grpSpPr>
          <a:xfrm>
            <a:off x="2761566" y="8208169"/>
            <a:ext cx="730013" cy="330231"/>
            <a:chOff x="3044115" y="8934121"/>
            <a:chExt cx="804704" cy="364018"/>
          </a:xfrm>
        </p:grpSpPr>
        <p:sp>
          <p:nvSpPr>
            <p:cNvPr id="31" name="四角形: 角を丸くする 30">
              <a:extLst>
                <a:ext uri="{FF2B5EF4-FFF2-40B4-BE49-F238E27FC236}">
                  <a16:creationId xmlns:a16="http://schemas.microsoft.com/office/drawing/2014/main" id="{3D676408-977D-4120-B817-FEEAD18B1320}"/>
                </a:ext>
              </a:extLst>
            </p:cNvPr>
            <p:cNvSpPr/>
            <p:nvPr/>
          </p:nvSpPr>
          <p:spPr>
            <a:xfrm>
              <a:off x="3092450" y="8934121"/>
              <a:ext cx="304800" cy="333375"/>
            </a:xfrm>
            <a:prstGeom prst="roundRect">
              <a:avLst/>
            </a:prstGeom>
            <a:solidFill>
              <a:srgbClr val="4CBB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500"/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710EC74D-5AAC-47EC-A0C1-E8CAC7D7D8FB}"/>
                </a:ext>
              </a:extLst>
            </p:cNvPr>
            <p:cNvSpPr txBox="1"/>
            <p:nvPr/>
          </p:nvSpPr>
          <p:spPr>
            <a:xfrm>
              <a:off x="3044115" y="8950037"/>
              <a:ext cx="804704" cy="348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52" kern="1400" dirty="0">
                  <a:solidFill>
                    <a:schemeClr val="bg1"/>
                  </a:solidFill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〇</a:t>
              </a:r>
            </a:p>
          </p:txBody>
        </p:sp>
      </p:grp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C4D5B829-62DC-48DF-92CC-7ACE50A32F31}"/>
              </a:ext>
            </a:extLst>
          </p:cNvPr>
          <p:cNvSpPr txBox="1"/>
          <p:nvPr/>
        </p:nvSpPr>
        <p:spPr>
          <a:xfrm>
            <a:off x="2984083" y="7803932"/>
            <a:ext cx="2753185" cy="929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992" b="1" kern="1400" dirty="0">
                <a:latin typeface="+mn-ea"/>
              </a:rPr>
              <a:t>～</a:t>
            </a:r>
            <a:r>
              <a:rPr kumimoji="1" lang="en-US" altLang="ja-JP" sz="5443" b="1" kern="1400" dirty="0">
                <a:latin typeface="+mn-ea"/>
              </a:rPr>
              <a:t>0</a:t>
            </a:r>
            <a:r>
              <a:rPr kumimoji="1" lang="ja-JP" altLang="en-US" sz="2540" b="1" kern="1400" dirty="0">
                <a:latin typeface="+mn-ea"/>
              </a:rPr>
              <a:t>月</a:t>
            </a:r>
            <a:r>
              <a:rPr kumimoji="1" lang="en-US" altLang="ja-JP" sz="5443" b="1" kern="1400" dirty="0">
                <a:latin typeface="+mn-ea"/>
              </a:rPr>
              <a:t>00</a:t>
            </a:r>
            <a:r>
              <a:rPr kumimoji="1" lang="ja-JP" altLang="en-US" sz="2540" b="1" kern="1400" dirty="0">
                <a:latin typeface="+mn-ea"/>
              </a:rPr>
              <a:t>日</a:t>
            </a:r>
            <a:endParaRPr kumimoji="1" lang="ja-JP" altLang="en-US" sz="3266" b="1" kern="1400" dirty="0">
              <a:latin typeface="+mn-ea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19ACD13A-159F-4B7F-9931-982B8419130B}"/>
              </a:ext>
            </a:extLst>
          </p:cNvPr>
          <p:cNvGrpSpPr/>
          <p:nvPr/>
        </p:nvGrpSpPr>
        <p:grpSpPr>
          <a:xfrm>
            <a:off x="5362479" y="8208169"/>
            <a:ext cx="730013" cy="330231"/>
            <a:chOff x="3044115" y="8934121"/>
            <a:chExt cx="804704" cy="364018"/>
          </a:xfrm>
        </p:grpSpPr>
        <p:sp>
          <p:nvSpPr>
            <p:cNvPr id="35" name="四角形: 角を丸くする 34">
              <a:extLst>
                <a:ext uri="{FF2B5EF4-FFF2-40B4-BE49-F238E27FC236}">
                  <a16:creationId xmlns:a16="http://schemas.microsoft.com/office/drawing/2014/main" id="{4B5BD97B-A90B-46E3-8F31-78EA4AB0D73B}"/>
                </a:ext>
              </a:extLst>
            </p:cNvPr>
            <p:cNvSpPr/>
            <p:nvPr/>
          </p:nvSpPr>
          <p:spPr>
            <a:xfrm>
              <a:off x="3092450" y="8934121"/>
              <a:ext cx="304800" cy="333375"/>
            </a:xfrm>
            <a:prstGeom prst="roundRect">
              <a:avLst/>
            </a:prstGeom>
            <a:solidFill>
              <a:srgbClr val="4CBB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500"/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4638AC11-24D4-4DDD-9E4F-A8C9D321F079}"/>
                </a:ext>
              </a:extLst>
            </p:cNvPr>
            <p:cNvSpPr txBox="1"/>
            <p:nvPr/>
          </p:nvSpPr>
          <p:spPr>
            <a:xfrm>
              <a:off x="3044115" y="8950037"/>
              <a:ext cx="804704" cy="348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52" kern="1400" dirty="0">
                  <a:solidFill>
                    <a:schemeClr val="bg1"/>
                  </a:solidFill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〇</a:t>
              </a:r>
            </a:p>
          </p:txBody>
        </p:sp>
      </p:grp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55C840DA-B2B9-49F3-8272-CB72CC5E2CF1}"/>
              </a:ext>
            </a:extLst>
          </p:cNvPr>
          <p:cNvSpPr/>
          <p:nvPr/>
        </p:nvSpPr>
        <p:spPr>
          <a:xfrm>
            <a:off x="379294" y="8668159"/>
            <a:ext cx="501173" cy="253554"/>
          </a:xfrm>
          <a:prstGeom prst="rect">
            <a:avLst/>
          </a:prstGeom>
          <a:solidFill>
            <a:srgbClr val="4CB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500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874DC961-3362-4732-BCBD-AF3892A5F4F7}"/>
              </a:ext>
            </a:extLst>
          </p:cNvPr>
          <p:cNvSpPr txBox="1"/>
          <p:nvPr/>
        </p:nvSpPr>
        <p:spPr>
          <a:xfrm>
            <a:off x="351283" y="8664458"/>
            <a:ext cx="730013" cy="287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70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主 催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8B4F0C50-0BB6-4094-8AA5-F005B92AD663}"/>
              </a:ext>
            </a:extLst>
          </p:cNvPr>
          <p:cNvSpPr txBox="1"/>
          <p:nvPr/>
        </p:nvSpPr>
        <p:spPr>
          <a:xfrm>
            <a:off x="858127" y="8664458"/>
            <a:ext cx="2303204" cy="287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70" kern="14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〇〇〇〇〇〇〇〇〇〇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367BCD29-B559-4291-AE21-C9A456798C61}"/>
              </a:ext>
            </a:extLst>
          </p:cNvPr>
          <p:cNvSpPr/>
          <p:nvPr/>
        </p:nvSpPr>
        <p:spPr>
          <a:xfrm>
            <a:off x="379294" y="9091564"/>
            <a:ext cx="501173" cy="199892"/>
          </a:xfrm>
          <a:prstGeom prst="rect">
            <a:avLst/>
          </a:prstGeom>
          <a:solidFill>
            <a:srgbClr val="4CB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500"/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7239E622-FC63-437D-BF85-21905697DD84}"/>
              </a:ext>
            </a:extLst>
          </p:cNvPr>
          <p:cNvSpPr txBox="1"/>
          <p:nvPr/>
        </p:nvSpPr>
        <p:spPr>
          <a:xfrm>
            <a:off x="858126" y="9057647"/>
            <a:ext cx="5378689" cy="287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70" kern="14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〇〇〇〇〇〇〇〇〇〇、〇〇〇〇〇〇〇〇〇〇、〇〇〇〇〇〇〇〇〇〇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7648FF3A-6CD1-46AC-B2C3-DB68452E481F}"/>
              </a:ext>
            </a:extLst>
          </p:cNvPr>
          <p:cNvSpPr txBox="1"/>
          <p:nvPr/>
        </p:nvSpPr>
        <p:spPr>
          <a:xfrm>
            <a:off x="345522" y="9067700"/>
            <a:ext cx="730013" cy="2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89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協  賛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ABD4C0AE-1BEE-4338-95B1-EEA211045AFF}"/>
              </a:ext>
            </a:extLst>
          </p:cNvPr>
          <p:cNvSpPr txBox="1"/>
          <p:nvPr/>
        </p:nvSpPr>
        <p:spPr>
          <a:xfrm>
            <a:off x="858126" y="9345677"/>
            <a:ext cx="5378689" cy="287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70" kern="14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〇〇〇〇〇〇〇〇〇〇、〇〇〇〇〇〇〇〇〇〇、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08CE2F83-3D4F-44DE-BA15-44680778277F}"/>
              </a:ext>
            </a:extLst>
          </p:cNvPr>
          <p:cNvSpPr/>
          <p:nvPr/>
        </p:nvSpPr>
        <p:spPr>
          <a:xfrm>
            <a:off x="379294" y="9373833"/>
            <a:ext cx="501173" cy="199892"/>
          </a:xfrm>
          <a:prstGeom prst="rect">
            <a:avLst/>
          </a:prstGeom>
          <a:solidFill>
            <a:srgbClr val="4CB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500"/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07A0E31C-8E0B-4FD2-8D61-3C5B60C7CEDA}"/>
              </a:ext>
            </a:extLst>
          </p:cNvPr>
          <p:cNvSpPr txBox="1"/>
          <p:nvPr/>
        </p:nvSpPr>
        <p:spPr>
          <a:xfrm>
            <a:off x="345522" y="9349970"/>
            <a:ext cx="730013" cy="2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89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後  援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FF17A073-B50E-4320-B7D6-3669D09037E9}"/>
              </a:ext>
            </a:extLst>
          </p:cNvPr>
          <p:cNvSpPr/>
          <p:nvPr/>
        </p:nvSpPr>
        <p:spPr>
          <a:xfrm rot="10800000">
            <a:off x="0" y="-1"/>
            <a:ext cx="6858000" cy="9906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500" dirty="0">
              <a:latin typeface="+mn-ea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FA50DEA5-41CD-428F-972E-A29F705C574C}"/>
              </a:ext>
            </a:extLst>
          </p:cNvPr>
          <p:cNvSpPr/>
          <p:nvPr/>
        </p:nvSpPr>
        <p:spPr>
          <a:xfrm>
            <a:off x="379295" y="7926824"/>
            <a:ext cx="6052678" cy="164690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5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B799051F-7E0C-4740-8B35-3D6726873BEF}"/>
              </a:ext>
            </a:extLst>
          </p:cNvPr>
          <p:cNvSpPr/>
          <p:nvPr/>
        </p:nvSpPr>
        <p:spPr>
          <a:xfrm>
            <a:off x="411983" y="900505"/>
            <a:ext cx="6019989" cy="84625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14DD74C5-69F8-4BD9-A683-14665EFCBBFD}"/>
              </a:ext>
            </a:extLst>
          </p:cNvPr>
          <p:cNvSpPr/>
          <p:nvPr/>
        </p:nvSpPr>
        <p:spPr>
          <a:xfrm>
            <a:off x="379295" y="1962442"/>
            <a:ext cx="4062133" cy="164690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500" b="1" dirty="0">
                <a:latin typeface="+mn-ea"/>
              </a:rPr>
              <a:t>文字を変更することが可能です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556621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53938" y="839563"/>
            <a:ext cx="5708483" cy="435778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317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317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338</TotalTime>
  <Words>430</Words>
  <Application>Microsoft Office PowerPoint</Application>
  <PresentationFormat>A4 210 x 297 mm</PresentationFormat>
  <Paragraphs>47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游ゴシック</vt:lpstr>
      <vt:lpstr>游ゴシック Light</vt:lpstr>
      <vt:lpstr>游ゴシック Medium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51</cp:revision>
  <dcterms:created xsi:type="dcterms:W3CDTF">2016-11-25T08:55:21Z</dcterms:created>
  <dcterms:modified xsi:type="dcterms:W3CDTF">2017-11-24T06:32:13Z</dcterms:modified>
</cp:coreProperties>
</file>