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5"/>
  </p:notesMasterIdLst>
  <p:sldIdLst>
    <p:sldId id="259" r:id="rId2"/>
    <p:sldId id="262" r:id="rId3"/>
    <p:sldId id="261" r:id="rId4"/>
  </p:sldIdLst>
  <p:sldSz cx="6858000" cy="9906000" type="A4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AFAE"/>
    <a:srgbClr val="9CD9D9"/>
    <a:srgbClr val="121515"/>
    <a:srgbClr val="00642F"/>
    <a:srgbClr val="804E21"/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69" autoAdjust="0"/>
    <p:restoredTop sz="92726" autoAdjust="0"/>
  </p:normalViewPr>
  <p:slideViewPr>
    <p:cSldViewPr snapToGrid="0">
      <p:cViewPr>
        <p:scale>
          <a:sx n="75" d="100"/>
          <a:sy n="75" d="100"/>
        </p:scale>
        <p:origin x="1974" y="120"/>
      </p:cViewPr>
      <p:guideLst>
        <p:guide orient="horz" pos="338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763A1-B7F8-4E72-ACF5-8C7E0EB4AA49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241425"/>
            <a:ext cx="23209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CF221-6BB1-470A-BC7A-F54CB634A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312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39876" rtl="0" eaLnBrk="1" latinLnBrk="0" hangingPunct="1">
      <a:defRPr kumimoji="1" sz="1102" kern="1200">
        <a:solidFill>
          <a:schemeClr val="tx1"/>
        </a:solidFill>
        <a:latin typeface="+mn-lt"/>
        <a:ea typeface="+mn-ea"/>
        <a:cs typeface="+mn-cs"/>
      </a:defRPr>
    </a:lvl1pPr>
    <a:lvl2pPr marL="419938" algn="l" defTabSz="839876" rtl="0" eaLnBrk="1" latinLnBrk="0" hangingPunct="1">
      <a:defRPr kumimoji="1" sz="1102" kern="1200">
        <a:solidFill>
          <a:schemeClr val="tx1"/>
        </a:solidFill>
        <a:latin typeface="+mn-lt"/>
        <a:ea typeface="+mn-ea"/>
        <a:cs typeface="+mn-cs"/>
      </a:defRPr>
    </a:lvl2pPr>
    <a:lvl3pPr marL="839876" algn="l" defTabSz="839876" rtl="0" eaLnBrk="1" latinLnBrk="0" hangingPunct="1">
      <a:defRPr kumimoji="1" sz="1102" kern="1200">
        <a:solidFill>
          <a:schemeClr val="tx1"/>
        </a:solidFill>
        <a:latin typeface="+mn-lt"/>
        <a:ea typeface="+mn-ea"/>
        <a:cs typeface="+mn-cs"/>
      </a:defRPr>
    </a:lvl3pPr>
    <a:lvl4pPr marL="1259815" algn="l" defTabSz="839876" rtl="0" eaLnBrk="1" latinLnBrk="0" hangingPunct="1">
      <a:defRPr kumimoji="1" sz="1102" kern="1200">
        <a:solidFill>
          <a:schemeClr val="tx1"/>
        </a:solidFill>
        <a:latin typeface="+mn-lt"/>
        <a:ea typeface="+mn-ea"/>
        <a:cs typeface="+mn-cs"/>
      </a:defRPr>
    </a:lvl4pPr>
    <a:lvl5pPr marL="1679753" algn="l" defTabSz="839876" rtl="0" eaLnBrk="1" latinLnBrk="0" hangingPunct="1">
      <a:defRPr kumimoji="1" sz="1102" kern="1200">
        <a:solidFill>
          <a:schemeClr val="tx1"/>
        </a:solidFill>
        <a:latin typeface="+mn-lt"/>
        <a:ea typeface="+mn-ea"/>
        <a:cs typeface="+mn-cs"/>
      </a:defRPr>
    </a:lvl5pPr>
    <a:lvl6pPr marL="2099691" algn="l" defTabSz="839876" rtl="0" eaLnBrk="1" latinLnBrk="0" hangingPunct="1">
      <a:defRPr kumimoji="1" sz="1102" kern="1200">
        <a:solidFill>
          <a:schemeClr val="tx1"/>
        </a:solidFill>
        <a:latin typeface="+mn-lt"/>
        <a:ea typeface="+mn-ea"/>
        <a:cs typeface="+mn-cs"/>
      </a:defRPr>
    </a:lvl6pPr>
    <a:lvl7pPr marL="2519629" algn="l" defTabSz="839876" rtl="0" eaLnBrk="1" latinLnBrk="0" hangingPunct="1">
      <a:defRPr kumimoji="1" sz="1102" kern="1200">
        <a:solidFill>
          <a:schemeClr val="tx1"/>
        </a:solidFill>
        <a:latin typeface="+mn-lt"/>
        <a:ea typeface="+mn-ea"/>
        <a:cs typeface="+mn-cs"/>
      </a:defRPr>
    </a:lvl7pPr>
    <a:lvl8pPr marL="2939567" algn="l" defTabSz="839876" rtl="0" eaLnBrk="1" latinLnBrk="0" hangingPunct="1">
      <a:defRPr kumimoji="1" sz="1102" kern="1200">
        <a:solidFill>
          <a:schemeClr val="tx1"/>
        </a:solidFill>
        <a:latin typeface="+mn-lt"/>
        <a:ea typeface="+mn-ea"/>
        <a:cs typeface="+mn-cs"/>
      </a:defRPr>
    </a:lvl8pPr>
    <a:lvl9pPr marL="3359506" algn="l" defTabSz="839876" rtl="0" eaLnBrk="1" latinLnBrk="0" hangingPunct="1">
      <a:defRPr kumimoji="1" sz="110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36788" y="1241425"/>
            <a:ext cx="2320925" cy="33512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CF221-6BB1-470A-BC7A-F54CB634AE1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509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36788" y="1241425"/>
            <a:ext cx="2320925" cy="33512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CF221-6BB1-470A-BC7A-F54CB634AE1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61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726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764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514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086C700-3A7A-40A3-AD84-30E5E5D87B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4178461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F8B1F26-5AE2-420E-80B8-BF09DBB4CA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5700"/>
            <a:ext cx="6858000" cy="4178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9863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471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4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177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37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404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253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68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738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131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0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図 53">
            <a:extLst>
              <a:ext uri="{FF2B5EF4-FFF2-40B4-BE49-F238E27FC236}">
                <a16:creationId xmlns:a16="http://schemas.microsoft.com/office/drawing/2014/main" id="{E09BCC41-9977-41C3-8F6D-35A6D4572F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36" y="102189"/>
            <a:ext cx="3503483" cy="3292335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0C20DA4D-D30E-478A-9DCB-70AFA59237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96" y="1460004"/>
            <a:ext cx="2119295" cy="555240"/>
          </a:xfrm>
          <a:prstGeom prst="rect">
            <a:avLst/>
          </a:prstGeom>
        </p:spPr>
      </p:pic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3B240541-D888-4A7A-9F95-03203ABB18B9}"/>
              </a:ext>
            </a:extLst>
          </p:cNvPr>
          <p:cNvSpPr txBox="1"/>
          <p:nvPr/>
        </p:nvSpPr>
        <p:spPr>
          <a:xfrm>
            <a:off x="1242204" y="2077574"/>
            <a:ext cx="1185571" cy="56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079" kern="1400" dirty="0">
                <a:solidFill>
                  <a:srgbClr val="BD0009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2017</a:t>
            </a:r>
            <a:endParaRPr kumimoji="1" lang="ja-JP" altLang="en-US" sz="3079" kern="1400" dirty="0">
              <a:solidFill>
                <a:srgbClr val="BD0009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A41ABCF-FF6F-4166-8949-9553C5426701}"/>
              </a:ext>
            </a:extLst>
          </p:cNvPr>
          <p:cNvSpPr/>
          <p:nvPr/>
        </p:nvSpPr>
        <p:spPr>
          <a:xfrm>
            <a:off x="4561818" y="431743"/>
            <a:ext cx="1058993" cy="7901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E098ED6-1820-4824-960C-CF9FC3DC53D9}"/>
              </a:ext>
            </a:extLst>
          </p:cNvPr>
          <p:cNvSpPr/>
          <p:nvPr/>
        </p:nvSpPr>
        <p:spPr>
          <a:xfrm>
            <a:off x="4561818" y="1409275"/>
            <a:ext cx="1058993" cy="7901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FE0751AE-A257-46E4-B18A-DAB4F6467F06}"/>
              </a:ext>
            </a:extLst>
          </p:cNvPr>
          <p:cNvSpPr/>
          <p:nvPr/>
        </p:nvSpPr>
        <p:spPr>
          <a:xfrm>
            <a:off x="4561818" y="2386807"/>
            <a:ext cx="1058993" cy="7901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pic>
        <p:nvPicPr>
          <p:cNvPr id="60" name="図 59">
            <a:extLst>
              <a:ext uri="{FF2B5EF4-FFF2-40B4-BE49-F238E27FC236}">
                <a16:creationId xmlns:a16="http://schemas.microsoft.com/office/drawing/2014/main" id="{C938E524-5D25-4972-B200-0818DCF62A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721" y="0"/>
            <a:ext cx="2088644" cy="969727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62E93E20-B9F8-4E71-94A6-D3BA81970152}"/>
              </a:ext>
            </a:extLst>
          </p:cNvPr>
          <p:cNvSpPr txBox="1"/>
          <p:nvPr/>
        </p:nvSpPr>
        <p:spPr>
          <a:xfrm rot="1524972">
            <a:off x="5123885" y="283438"/>
            <a:ext cx="1800702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39" b="1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全国送料無料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462ACDF3-24F6-4312-986C-7171BEC8AB34}"/>
              </a:ext>
            </a:extLst>
          </p:cNvPr>
          <p:cNvSpPr/>
          <p:nvPr/>
        </p:nvSpPr>
        <p:spPr>
          <a:xfrm>
            <a:off x="-1" y="3418962"/>
            <a:ext cx="6858001" cy="567198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693068BE-6916-4C74-8958-A980740DE346}"/>
              </a:ext>
            </a:extLst>
          </p:cNvPr>
          <p:cNvSpPr txBox="1"/>
          <p:nvPr/>
        </p:nvSpPr>
        <p:spPr>
          <a:xfrm>
            <a:off x="425405" y="3459995"/>
            <a:ext cx="3201831" cy="506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98" b="1" kern="1400" dirty="0">
                <a:solidFill>
                  <a:schemeClr val="bg1"/>
                </a:solidFill>
                <a:latin typeface="+mn-ea"/>
              </a:rPr>
              <a:t>日頃お世話になっている大切な方に感謝の気持ちを込めて。</a:t>
            </a:r>
          </a:p>
          <a:p>
            <a:r>
              <a:rPr kumimoji="1" lang="ja-JP" altLang="en-US" sz="898" b="1" kern="1400" dirty="0">
                <a:solidFill>
                  <a:schemeClr val="bg1"/>
                </a:solidFill>
                <a:latin typeface="+mn-ea"/>
              </a:rPr>
              <a:t>とっておきのスイーツや限定商品をご用意しました。</a:t>
            </a:r>
          </a:p>
          <a:p>
            <a:r>
              <a:rPr kumimoji="1" lang="ja-JP" altLang="en-US" sz="898" b="1" kern="1400" dirty="0">
                <a:solidFill>
                  <a:schemeClr val="bg1"/>
                </a:solidFill>
                <a:latin typeface="+mn-ea"/>
              </a:rPr>
              <a:t>この機会にぜひ、ご利用ください！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1C77597D-CCDB-48B8-B1B4-319D4B6EAEDF}"/>
              </a:ext>
            </a:extLst>
          </p:cNvPr>
          <p:cNvSpPr txBox="1"/>
          <p:nvPr/>
        </p:nvSpPr>
        <p:spPr>
          <a:xfrm>
            <a:off x="3765307" y="3487924"/>
            <a:ext cx="1187524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98" b="1" kern="1400" dirty="0">
                <a:solidFill>
                  <a:schemeClr val="bg1"/>
                </a:solidFill>
                <a:latin typeface="+mn-ea"/>
              </a:rPr>
              <a:t>[</a:t>
            </a:r>
            <a:r>
              <a:rPr kumimoji="1" lang="ja-JP" altLang="en-US" sz="898" b="1" kern="1400" dirty="0">
                <a:solidFill>
                  <a:schemeClr val="bg1"/>
                </a:solidFill>
                <a:latin typeface="+mn-ea"/>
              </a:rPr>
              <a:t>承り期間</a:t>
            </a:r>
            <a:r>
              <a:rPr kumimoji="1" lang="en-US" altLang="ja-JP" sz="898" b="1" kern="1400" dirty="0">
                <a:solidFill>
                  <a:schemeClr val="bg1"/>
                </a:solidFill>
                <a:latin typeface="+mn-ea"/>
              </a:rPr>
              <a:t>]</a:t>
            </a:r>
            <a:endParaRPr kumimoji="1" lang="ja-JP" altLang="en-US" sz="898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E3248490-689E-4668-8016-04445FDA48A9}"/>
              </a:ext>
            </a:extLst>
          </p:cNvPr>
          <p:cNvSpPr txBox="1"/>
          <p:nvPr/>
        </p:nvSpPr>
        <p:spPr>
          <a:xfrm>
            <a:off x="3770326" y="3622433"/>
            <a:ext cx="2893186" cy="45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796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endParaRPr kumimoji="1" lang="ja-JP" altLang="en-US" sz="1283" b="1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B0A02618-35EA-46E5-B690-0CE436259B25}"/>
              </a:ext>
            </a:extLst>
          </p:cNvPr>
          <p:cNvSpPr txBox="1"/>
          <p:nvPr/>
        </p:nvSpPr>
        <p:spPr>
          <a:xfrm>
            <a:off x="2305203" y="4309996"/>
            <a:ext cx="2247594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39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サンプルのショップ名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A992FC17-E421-4311-82D2-65EC6AF8D813}"/>
              </a:ext>
            </a:extLst>
          </p:cNvPr>
          <p:cNvSpPr txBox="1"/>
          <p:nvPr/>
        </p:nvSpPr>
        <p:spPr>
          <a:xfrm>
            <a:off x="538879" y="4576508"/>
            <a:ext cx="6051319" cy="271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TEL:0000-000-00000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〒</a:t>
            </a: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〇〇県〇〇市〇〇区</a:t>
            </a: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営業時間：</a:t>
            </a: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～</a:t>
            </a: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定休日：〇曜日</a:t>
            </a:r>
            <a:endParaRPr kumimoji="1" lang="en-US" altLang="ja-JP" sz="898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pic>
        <p:nvPicPr>
          <p:cNvPr id="68" name="図 67">
            <a:extLst>
              <a:ext uri="{FF2B5EF4-FFF2-40B4-BE49-F238E27FC236}">
                <a16:creationId xmlns:a16="http://schemas.microsoft.com/office/drawing/2014/main" id="{1988CA64-E9EF-4588-B521-1C125DE78D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36" y="5067889"/>
            <a:ext cx="3503483" cy="3292335"/>
          </a:xfrm>
          <a:prstGeom prst="rect">
            <a:avLst/>
          </a:prstGeom>
        </p:spPr>
      </p:pic>
      <p:pic>
        <p:nvPicPr>
          <p:cNvPr id="69" name="図 68">
            <a:extLst>
              <a:ext uri="{FF2B5EF4-FFF2-40B4-BE49-F238E27FC236}">
                <a16:creationId xmlns:a16="http://schemas.microsoft.com/office/drawing/2014/main" id="{44DF45A7-7B14-4DF3-859B-71344BC090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96" y="6425704"/>
            <a:ext cx="2119295" cy="55524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8924BAFF-1DEF-45CB-9771-AFD608F44A78}"/>
              </a:ext>
            </a:extLst>
          </p:cNvPr>
          <p:cNvSpPr txBox="1"/>
          <p:nvPr/>
        </p:nvSpPr>
        <p:spPr>
          <a:xfrm>
            <a:off x="1242204" y="7043274"/>
            <a:ext cx="1185571" cy="56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079" kern="1400" dirty="0">
                <a:solidFill>
                  <a:srgbClr val="BD0009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2017</a:t>
            </a:r>
            <a:endParaRPr kumimoji="1" lang="ja-JP" altLang="en-US" sz="3079" kern="1400" dirty="0">
              <a:solidFill>
                <a:srgbClr val="BD0009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6DDD9F9E-1C1E-4341-A618-4C3F274D8C86}"/>
              </a:ext>
            </a:extLst>
          </p:cNvPr>
          <p:cNvSpPr/>
          <p:nvPr/>
        </p:nvSpPr>
        <p:spPr>
          <a:xfrm>
            <a:off x="4561818" y="5397443"/>
            <a:ext cx="1058993" cy="7901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5F4A885-F4B1-4EA5-BDCC-07A20FC7D04B}"/>
              </a:ext>
            </a:extLst>
          </p:cNvPr>
          <p:cNvSpPr/>
          <p:nvPr/>
        </p:nvSpPr>
        <p:spPr>
          <a:xfrm>
            <a:off x="4561818" y="6374975"/>
            <a:ext cx="1058993" cy="7901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5993A5E-560A-4AB0-8700-73FD92004F27}"/>
              </a:ext>
            </a:extLst>
          </p:cNvPr>
          <p:cNvSpPr/>
          <p:nvPr/>
        </p:nvSpPr>
        <p:spPr>
          <a:xfrm>
            <a:off x="4561818" y="7352507"/>
            <a:ext cx="1058993" cy="7901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pic>
        <p:nvPicPr>
          <p:cNvPr id="74" name="図 73">
            <a:extLst>
              <a:ext uri="{FF2B5EF4-FFF2-40B4-BE49-F238E27FC236}">
                <a16:creationId xmlns:a16="http://schemas.microsoft.com/office/drawing/2014/main" id="{C329D22E-C23D-4845-8D89-574224E549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721" y="4965700"/>
            <a:ext cx="2088644" cy="969727"/>
          </a:xfrm>
          <a:prstGeom prst="rect">
            <a:avLst/>
          </a:prstGeom>
        </p:spPr>
      </p:pic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70F8CAC9-0507-4DC2-89A5-0D19D0E1F71D}"/>
              </a:ext>
            </a:extLst>
          </p:cNvPr>
          <p:cNvSpPr txBox="1"/>
          <p:nvPr/>
        </p:nvSpPr>
        <p:spPr>
          <a:xfrm rot="1524972">
            <a:off x="5123885" y="5249138"/>
            <a:ext cx="1800702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39" b="1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全国送料無料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21B8690-113F-42DF-8F08-F2B5E4E18DB0}"/>
              </a:ext>
            </a:extLst>
          </p:cNvPr>
          <p:cNvSpPr/>
          <p:nvPr/>
        </p:nvSpPr>
        <p:spPr>
          <a:xfrm>
            <a:off x="-1" y="8384662"/>
            <a:ext cx="6858001" cy="567198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D3C68760-2B75-4D3B-8500-577CB65C5898}"/>
              </a:ext>
            </a:extLst>
          </p:cNvPr>
          <p:cNvSpPr txBox="1"/>
          <p:nvPr/>
        </p:nvSpPr>
        <p:spPr>
          <a:xfrm>
            <a:off x="425405" y="8425695"/>
            <a:ext cx="3201831" cy="506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98" b="1" kern="1400" dirty="0">
                <a:solidFill>
                  <a:schemeClr val="bg1"/>
                </a:solidFill>
                <a:latin typeface="+mn-ea"/>
              </a:rPr>
              <a:t>日頃お世話になっている大切な方に感謝の気持ちを込めて。</a:t>
            </a:r>
          </a:p>
          <a:p>
            <a:r>
              <a:rPr kumimoji="1" lang="ja-JP" altLang="en-US" sz="898" b="1" kern="1400" dirty="0">
                <a:solidFill>
                  <a:schemeClr val="bg1"/>
                </a:solidFill>
                <a:latin typeface="+mn-ea"/>
              </a:rPr>
              <a:t>とっておきのスイーツや限定商品をご用意しました。</a:t>
            </a:r>
          </a:p>
          <a:p>
            <a:r>
              <a:rPr kumimoji="1" lang="ja-JP" altLang="en-US" sz="898" b="1" kern="1400" dirty="0">
                <a:solidFill>
                  <a:schemeClr val="bg1"/>
                </a:solidFill>
                <a:latin typeface="+mn-ea"/>
              </a:rPr>
              <a:t>この機会にぜひ、ご利用ください！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7F076697-F54E-43CD-869A-1164A97CF7C9}"/>
              </a:ext>
            </a:extLst>
          </p:cNvPr>
          <p:cNvSpPr txBox="1"/>
          <p:nvPr/>
        </p:nvSpPr>
        <p:spPr>
          <a:xfrm>
            <a:off x="3765307" y="8453624"/>
            <a:ext cx="1187524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98" b="1" kern="1400" dirty="0">
                <a:solidFill>
                  <a:schemeClr val="bg1"/>
                </a:solidFill>
                <a:latin typeface="+mn-ea"/>
              </a:rPr>
              <a:t>[</a:t>
            </a:r>
            <a:r>
              <a:rPr kumimoji="1" lang="ja-JP" altLang="en-US" sz="898" b="1" kern="1400" dirty="0">
                <a:solidFill>
                  <a:schemeClr val="bg1"/>
                </a:solidFill>
                <a:latin typeface="+mn-ea"/>
              </a:rPr>
              <a:t>承り期間</a:t>
            </a:r>
            <a:r>
              <a:rPr kumimoji="1" lang="en-US" altLang="ja-JP" sz="898" b="1" kern="1400" dirty="0">
                <a:solidFill>
                  <a:schemeClr val="bg1"/>
                </a:solidFill>
                <a:latin typeface="+mn-ea"/>
              </a:rPr>
              <a:t>]</a:t>
            </a:r>
            <a:endParaRPr kumimoji="1" lang="ja-JP" altLang="en-US" sz="898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907133F5-2250-4DB4-AAE5-BAF3AA948D56}"/>
              </a:ext>
            </a:extLst>
          </p:cNvPr>
          <p:cNvSpPr txBox="1"/>
          <p:nvPr/>
        </p:nvSpPr>
        <p:spPr>
          <a:xfrm>
            <a:off x="3770326" y="8588133"/>
            <a:ext cx="2893186" cy="45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796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endParaRPr kumimoji="1" lang="ja-JP" altLang="en-US" sz="1283" b="1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5A693C7A-02BC-4671-AC5E-05024DBFBB52}"/>
              </a:ext>
            </a:extLst>
          </p:cNvPr>
          <p:cNvSpPr txBox="1"/>
          <p:nvPr/>
        </p:nvSpPr>
        <p:spPr>
          <a:xfrm>
            <a:off x="2305203" y="9275696"/>
            <a:ext cx="2247594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39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サンプルのショップ名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4DF7A3AE-ACED-4867-97AA-6930D5FA6BA6}"/>
              </a:ext>
            </a:extLst>
          </p:cNvPr>
          <p:cNvSpPr txBox="1"/>
          <p:nvPr/>
        </p:nvSpPr>
        <p:spPr>
          <a:xfrm>
            <a:off x="538879" y="9542208"/>
            <a:ext cx="6051319" cy="271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TEL:0000-000-00000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〒</a:t>
            </a: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〇〇県〇〇市〇〇区</a:t>
            </a: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営業時間：</a:t>
            </a: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～</a:t>
            </a: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定休日：〇曜日</a:t>
            </a:r>
            <a:endParaRPr kumimoji="1" lang="en-US" altLang="ja-JP" sz="898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673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図 61">
            <a:extLst>
              <a:ext uri="{FF2B5EF4-FFF2-40B4-BE49-F238E27FC236}">
                <a16:creationId xmlns:a16="http://schemas.microsoft.com/office/drawing/2014/main" id="{95936E20-9AD2-4BF4-8909-FFFD53B85B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36" y="102189"/>
            <a:ext cx="3503483" cy="3292335"/>
          </a:xfrm>
          <a:prstGeom prst="rect">
            <a:avLst/>
          </a:prstGeom>
        </p:spPr>
      </p:pic>
      <p:pic>
        <p:nvPicPr>
          <p:cNvPr id="63" name="図 62">
            <a:extLst>
              <a:ext uri="{FF2B5EF4-FFF2-40B4-BE49-F238E27FC236}">
                <a16:creationId xmlns:a16="http://schemas.microsoft.com/office/drawing/2014/main" id="{19572AB8-E844-455E-AB12-3977E3CA5E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96" y="1460004"/>
            <a:ext cx="2119295" cy="55524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BCA6F71C-0AFA-46AF-A26C-523497AC30DB}"/>
              </a:ext>
            </a:extLst>
          </p:cNvPr>
          <p:cNvSpPr txBox="1"/>
          <p:nvPr/>
        </p:nvSpPr>
        <p:spPr>
          <a:xfrm>
            <a:off x="1242204" y="2077574"/>
            <a:ext cx="1185571" cy="56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079" kern="1400" dirty="0">
                <a:solidFill>
                  <a:srgbClr val="BD0009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2017</a:t>
            </a:r>
            <a:endParaRPr kumimoji="1" lang="ja-JP" altLang="en-US" sz="3079" kern="1400" dirty="0">
              <a:solidFill>
                <a:srgbClr val="BD0009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6B664B6F-49F1-4C79-BC43-2A302CC37D4A}"/>
              </a:ext>
            </a:extLst>
          </p:cNvPr>
          <p:cNvSpPr/>
          <p:nvPr/>
        </p:nvSpPr>
        <p:spPr>
          <a:xfrm>
            <a:off x="4561818" y="431743"/>
            <a:ext cx="1058993" cy="7901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C641F483-068E-4F8E-B8F5-020998B41372}"/>
              </a:ext>
            </a:extLst>
          </p:cNvPr>
          <p:cNvSpPr/>
          <p:nvPr/>
        </p:nvSpPr>
        <p:spPr>
          <a:xfrm>
            <a:off x="4561818" y="1409275"/>
            <a:ext cx="1058993" cy="7901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AF998DC-ABB1-426C-B6F5-1616A15FD40B}"/>
              </a:ext>
            </a:extLst>
          </p:cNvPr>
          <p:cNvSpPr/>
          <p:nvPr/>
        </p:nvSpPr>
        <p:spPr>
          <a:xfrm>
            <a:off x="4561818" y="2386807"/>
            <a:ext cx="1058993" cy="7901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pic>
        <p:nvPicPr>
          <p:cNvPr id="68" name="図 67">
            <a:extLst>
              <a:ext uri="{FF2B5EF4-FFF2-40B4-BE49-F238E27FC236}">
                <a16:creationId xmlns:a16="http://schemas.microsoft.com/office/drawing/2014/main" id="{C9CCFF45-09AD-47CA-BE62-486E45EEF3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721" y="0"/>
            <a:ext cx="2088644" cy="969727"/>
          </a:xfrm>
          <a:prstGeom prst="rect">
            <a:avLst/>
          </a:prstGeom>
        </p:spPr>
      </p:pic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E0093EFB-411A-4DEC-9BAF-4476B04A46C7}"/>
              </a:ext>
            </a:extLst>
          </p:cNvPr>
          <p:cNvSpPr txBox="1"/>
          <p:nvPr/>
        </p:nvSpPr>
        <p:spPr>
          <a:xfrm rot="1524972">
            <a:off x="5123885" y="283438"/>
            <a:ext cx="1800702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39" b="1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全国送料無料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934E5BC8-FC1B-4FFF-AA1D-60E1A825CE20}"/>
              </a:ext>
            </a:extLst>
          </p:cNvPr>
          <p:cNvSpPr/>
          <p:nvPr/>
        </p:nvSpPr>
        <p:spPr>
          <a:xfrm>
            <a:off x="-1" y="3418962"/>
            <a:ext cx="6858001" cy="567198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11604A21-9E3D-48DA-8EAB-D4A96E09F0D9}"/>
              </a:ext>
            </a:extLst>
          </p:cNvPr>
          <p:cNvSpPr txBox="1"/>
          <p:nvPr/>
        </p:nvSpPr>
        <p:spPr>
          <a:xfrm>
            <a:off x="425405" y="3459995"/>
            <a:ext cx="3201831" cy="506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98" b="1" kern="1400" dirty="0">
                <a:solidFill>
                  <a:schemeClr val="bg1"/>
                </a:solidFill>
                <a:latin typeface="+mn-ea"/>
              </a:rPr>
              <a:t>日頃お世話になっている大切な方に感謝の気持ちを込めて。</a:t>
            </a:r>
          </a:p>
          <a:p>
            <a:r>
              <a:rPr kumimoji="1" lang="ja-JP" altLang="en-US" sz="898" b="1" kern="1400" dirty="0">
                <a:solidFill>
                  <a:schemeClr val="bg1"/>
                </a:solidFill>
                <a:latin typeface="+mn-ea"/>
              </a:rPr>
              <a:t>とっておきのスイーツや限定商品をご用意しました。</a:t>
            </a:r>
          </a:p>
          <a:p>
            <a:r>
              <a:rPr kumimoji="1" lang="ja-JP" altLang="en-US" sz="898" b="1" kern="1400" dirty="0">
                <a:solidFill>
                  <a:schemeClr val="bg1"/>
                </a:solidFill>
                <a:latin typeface="+mn-ea"/>
              </a:rPr>
              <a:t>この機会にぜひ、ご利用ください！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57BBCD95-E7A7-4222-8C2D-EB7AA499C346}"/>
              </a:ext>
            </a:extLst>
          </p:cNvPr>
          <p:cNvSpPr txBox="1"/>
          <p:nvPr/>
        </p:nvSpPr>
        <p:spPr>
          <a:xfrm>
            <a:off x="3765307" y="3487924"/>
            <a:ext cx="1187524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98" b="1" kern="1400" dirty="0">
                <a:solidFill>
                  <a:schemeClr val="bg1"/>
                </a:solidFill>
                <a:latin typeface="+mn-ea"/>
              </a:rPr>
              <a:t>[</a:t>
            </a:r>
            <a:r>
              <a:rPr kumimoji="1" lang="ja-JP" altLang="en-US" sz="898" b="1" kern="1400" dirty="0">
                <a:solidFill>
                  <a:schemeClr val="bg1"/>
                </a:solidFill>
                <a:latin typeface="+mn-ea"/>
              </a:rPr>
              <a:t>承り期間</a:t>
            </a:r>
            <a:r>
              <a:rPr kumimoji="1" lang="en-US" altLang="ja-JP" sz="898" b="1" kern="1400" dirty="0">
                <a:solidFill>
                  <a:schemeClr val="bg1"/>
                </a:solidFill>
                <a:latin typeface="+mn-ea"/>
              </a:rPr>
              <a:t>]</a:t>
            </a:r>
            <a:endParaRPr kumimoji="1" lang="ja-JP" altLang="en-US" sz="898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4D195C30-09E0-4456-AC9E-1DA51FBBB078}"/>
              </a:ext>
            </a:extLst>
          </p:cNvPr>
          <p:cNvSpPr txBox="1"/>
          <p:nvPr/>
        </p:nvSpPr>
        <p:spPr>
          <a:xfrm>
            <a:off x="3770326" y="3622433"/>
            <a:ext cx="2893186" cy="45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796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endParaRPr kumimoji="1" lang="ja-JP" altLang="en-US" sz="1283" b="1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C73C8DD-B28E-42F2-B291-8F2839FD09C8}"/>
              </a:ext>
            </a:extLst>
          </p:cNvPr>
          <p:cNvSpPr txBox="1"/>
          <p:nvPr/>
        </p:nvSpPr>
        <p:spPr>
          <a:xfrm>
            <a:off x="2305203" y="4309996"/>
            <a:ext cx="2247594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39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サンプルのショップ名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9E90CB74-BD51-4171-93F6-96D76BA0A34F}"/>
              </a:ext>
            </a:extLst>
          </p:cNvPr>
          <p:cNvSpPr txBox="1"/>
          <p:nvPr/>
        </p:nvSpPr>
        <p:spPr>
          <a:xfrm>
            <a:off x="538879" y="4576508"/>
            <a:ext cx="6051319" cy="271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TEL:0000-000-00000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〒</a:t>
            </a: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〇〇県〇〇市〇〇区</a:t>
            </a: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営業時間：</a:t>
            </a: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～</a:t>
            </a: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定休日：〇曜日</a:t>
            </a:r>
            <a:endParaRPr kumimoji="1" lang="en-US" altLang="ja-JP" sz="898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pic>
        <p:nvPicPr>
          <p:cNvPr id="76" name="図 75">
            <a:extLst>
              <a:ext uri="{FF2B5EF4-FFF2-40B4-BE49-F238E27FC236}">
                <a16:creationId xmlns:a16="http://schemas.microsoft.com/office/drawing/2014/main" id="{4418AEE7-E9CA-49C9-BEE2-4C008B7F21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36" y="5067889"/>
            <a:ext cx="3503483" cy="3292335"/>
          </a:xfrm>
          <a:prstGeom prst="rect">
            <a:avLst/>
          </a:prstGeom>
        </p:spPr>
      </p:pic>
      <p:pic>
        <p:nvPicPr>
          <p:cNvPr id="77" name="図 76">
            <a:extLst>
              <a:ext uri="{FF2B5EF4-FFF2-40B4-BE49-F238E27FC236}">
                <a16:creationId xmlns:a16="http://schemas.microsoft.com/office/drawing/2014/main" id="{80D56BD5-81EA-4442-9439-F5B8D0EC0F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96" y="6425704"/>
            <a:ext cx="2119295" cy="555240"/>
          </a:xfrm>
          <a:prstGeom prst="rect">
            <a:avLst/>
          </a:prstGeom>
        </p:spPr>
      </p:pic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2E91B62E-5D68-4DB3-AC22-5CEE2520DC14}"/>
              </a:ext>
            </a:extLst>
          </p:cNvPr>
          <p:cNvSpPr txBox="1"/>
          <p:nvPr/>
        </p:nvSpPr>
        <p:spPr>
          <a:xfrm>
            <a:off x="1242204" y="7043274"/>
            <a:ext cx="1185571" cy="56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079" kern="1400" dirty="0">
                <a:solidFill>
                  <a:srgbClr val="BD0009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2017</a:t>
            </a:r>
            <a:endParaRPr kumimoji="1" lang="ja-JP" altLang="en-US" sz="3079" kern="1400" dirty="0">
              <a:solidFill>
                <a:srgbClr val="BD0009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F5DB204E-34E8-496D-AEA2-FE47212CD3D5}"/>
              </a:ext>
            </a:extLst>
          </p:cNvPr>
          <p:cNvSpPr/>
          <p:nvPr/>
        </p:nvSpPr>
        <p:spPr>
          <a:xfrm>
            <a:off x="4561818" y="5397443"/>
            <a:ext cx="1058993" cy="7901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973790B5-BF12-4FE2-A13E-70F86E0F0C71}"/>
              </a:ext>
            </a:extLst>
          </p:cNvPr>
          <p:cNvSpPr/>
          <p:nvPr/>
        </p:nvSpPr>
        <p:spPr>
          <a:xfrm>
            <a:off x="4561818" y="6374975"/>
            <a:ext cx="1058993" cy="7901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C335A3A7-D155-49C6-BC91-385DE4DB31EC}"/>
              </a:ext>
            </a:extLst>
          </p:cNvPr>
          <p:cNvSpPr/>
          <p:nvPr/>
        </p:nvSpPr>
        <p:spPr>
          <a:xfrm>
            <a:off x="4561818" y="7352507"/>
            <a:ext cx="1058993" cy="7901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pic>
        <p:nvPicPr>
          <p:cNvPr id="82" name="図 81">
            <a:extLst>
              <a:ext uri="{FF2B5EF4-FFF2-40B4-BE49-F238E27FC236}">
                <a16:creationId xmlns:a16="http://schemas.microsoft.com/office/drawing/2014/main" id="{66B0B0AB-8FDF-43E6-A650-E824D348FB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721" y="4965700"/>
            <a:ext cx="2088644" cy="969727"/>
          </a:xfrm>
          <a:prstGeom prst="rect">
            <a:avLst/>
          </a:prstGeom>
        </p:spPr>
      </p:pic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257D6349-D29F-4B7C-9E01-13610DAD39A5}"/>
              </a:ext>
            </a:extLst>
          </p:cNvPr>
          <p:cNvSpPr txBox="1"/>
          <p:nvPr/>
        </p:nvSpPr>
        <p:spPr>
          <a:xfrm rot="1524972">
            <a:off x="5123885" y="5249138"/>
            <a:ext cx="1800702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39" b="1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全国送料無料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AF44ECB2-7DB3-4789-8F84-AF4492188853}"/>
              </a:ext>
            </a:extLst>
          </p:cNvPr>
          <p:cNvSpPr/>
          <p:nvPr/>
        </p:nvSpPr>
        <p:spPr>
          <a:xfrm>
            <a:off x="-1" y="8384662"/>
            <a:ext cx="6858001" cy="567198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28CD459D-4350-4112-A67F-D3845B8D4080}"/>
              </a:ext>
            </a:extLst>
          </p:cNvPr>
          <p:cNvSpPr txBox="1"/>
          <p:nvPr/>
        </p:nvSpPr>
        <p:spPr>
          <a:xfrm>
            <a:off x="425405" y="8425695"/>
            <a:ext cx="3201831" cy="506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98" b="1" kern="1400" dirty="0">
                <a:solidFill>
                  <a:schemeClr val="bg1"/>
                </a:solidFill>
                <a:latin typeface="+mn-ea"/>
              </a:rPr>
              <a:t>日頃お世話になっている大切な方に感謝の気持ちを込めて。</a:t>
            </a:r>
          </a:p>
          <a:p>
            <a:r>
              <a:rPr kumimoji="1" lang="ja-JP" altLang="en-US" sz="898" b="1" kern="1400" dirty="0">
                <a:solidFill>
                  <a:schemeClr val="bg1"/>
                </a:solidFill>
                <a:latin typeface="+mn-ea"/>
              </a:rPr>
              <a:t>とっておきのスイーツや限定商品をご用意しました。</a:t>
            </a:r>
          </a:p>
          <a:p>
            <a:r>
              <a:rPr kumimoji="1" lang="ja-JP" altLang="en-US" sz="898" b="1" kern="1400" dirty="0">
                <a:solidFill>
                  <a:schemeClr val="bg1"/>
                </a:solidFill>
                <a:latin typeface="+mn-ea"/>
              </a:rPr>
              <a:t>この機会にぜひ、ご利用ください！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B3B86F4-1B74-4655-8FAB-1974C5BF9A93}"/>
              </a:ext>
            </a:extLst>
          </p:cNvPr>
          <p:cNvSpPr txBox="1"/>
          <p:nvPr/>
        </p:nvSpPr>
        <p:spPr>
          <a:xfrm>
            <a:off x="3765307" y="8453624"/>
            <a:ext cx="1187524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98" b="1" kern="1400" dirty="0">
                <a:solidFill>
                  <a:schemeClr val="bg1"/>
                </a:solidFill>
                <a:latin typeface="+mn-ea"/>
              </a:rPr>
              <a:t>[</a:t>
            </a:r>
            <a:r>
              <a:rPr kumimoji="1" lang="ja-JP" altLang="en-US" sz="898" b="1" kern="1400" dirty="0">
                <a:solidFill>
                  <a:schemeClr val="bg1"/>
                </a:solidFill>
                <a:latin typeface="+mn-ea"/>
              </a:rPr>
              <a:t>承り期間</a:t>
            </a:r>
            <a:r>
              <a:rPr kumimoji="1" lang="en-US" altLang="ja-JP" sz="898" b="1" kern="1400" dirty="0">
                <a:solidFill>
                  <a:schemeClr val="bg1"/>
                </a:solidFill>
                <a:latin typeface="+mn-ea"/>
              </a:rPr>
              <a:t>]</a:t>
            </a:r>
            <a:endParaRPr kumimoji="1" lang="ja-JP" altLang="en-US" sz="898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0EF5794E-FEF9-4673-BEA8-68A47A36245E}"/>
              </a:ext>
            </a:extLst>
          </p:cNvPr>
          <p:cNvSpPr txBox="1"/>
          <p:nvPr/>
        </p:nvSpPr>
        <p:spPr>
          <a:xfrm>
            <a:off x="3770326" y="8588133"/>
            <a:ext cx="2893186" cy="45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796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128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endParaRPr kumimoji="1" lang="ja-JP" altLang="en-US" sz="1283" b="1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8C411BD7-3FC9-464E-B77C-980DA9DAA0DE}"/>
              </a:ext>
            </a:extLst>
          </p:cNvPr>
          <p:cNvSpPr txBox="1"/>
          <p:nvPr/>
        </p:nvSpPr>
        <p:spPr>
          <a:xfrm>
            <a:off x="2305203" y="9275696"/>
            <a:ext cx="2247594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39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サンプルのショップ名</a:t>
            </a: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47289076-1F2B-4A4D-B9DA-406C3C1704FD}"/>
              </a:ext>
            </a:extLst>
          </p:cNvPr>
          <p:cNvSpPr txBox="1"/>
          <p:nvPr/>
        </p:nvSpPr>
        <p:spPr>
          <a:xfrm>
            <a:off x="538879" y="9542208"/>
            <a:ext cx="6051319" cy="271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TEL:0000-000-00000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〒</a:t>
            </a: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〇〇県〇〇市〇〇区</a:t>
            </a: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営業時間：</a:t>
            </a: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～</a:t>
            </a:r>
            <a:r>
              <a:rPr kumimoji="1" lang="en-US" altLang="ja-JP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8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定休日：〇曜日</a:t>
            </a:r>
            <a:endParaRPr kumimoji="1" lang="en-US" altLang="ja-JP" sz="898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8DB46D01-3B1E-4483-8985-0E6EBE6F2346}"/>
              </a:ext>
            </a:extLst>
          </p:cNvPr>
          <p:cNvSpPr/>
          <p:nvPr/>
        </p:nvSpPr>
        <p:spPr>
          <a:xfrm rot="10800000">
            <a:off x="-2" y="-13397"/>
            <a:ext cx="6858001" cy="9919396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17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EA3D0932-F22E-4D0D-A094-B4A9C46052EE}"/>
              </a:ext>
            </a:extLst>
          </p:cNvPr>
          <p:cNvSpPr/>
          <p:nvPr/>
        </p:nvSpPr>
        <p:spPr>
          <a:xfrm>
            <a:off x="384154" y="353180"/>
            <a:ext cx="2940474" cy="283185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</a:t>
            </a:r>
            <a:endParaRPr kumimoji="1" lang="en-US" altLang="ja-JP" sz="12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12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変更することが可能です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8B8516F6-2FA6-431A-BF8C-A7107316B011}"/>
              </a:ext>
            </a:extLst>
          </p:cNvPr>
          <p:cNvSpPr/>
          <p:nvPr/>
        </p:nvSpPr>
        <p:spPr>
          <a:xfrm>
            <a:off x="382411" y="4317030"/>
            <a:ext cx="5922671" cy="45845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24FE6F42-4ACF-479C-95F9-FFD2CEBE4B72}"/>
              </a:ext>
            </a:extLst>
          </p:cNvPr>
          <p:cNvSpPr/>
          <p:nvPr/>
        </p:nvSpPr>
        <p:spPr>
          <a:xfrm>
            <a:off x="382412" y="3436217"/>
            <a:ext cx="5922671" cy="49946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71526FF7-7F7A-454E-BD62-98329523F808}"/>
              </a:ext>
            </a:extLst>
          </p:cNvPr>
          <p:cNvSpPr/>
          <p:nvPr/>
        </p:nvSpPr>
        <p:spPr>
          <a:xfrm>
            <a:off x="4561818" y="420686"/>
            <a:ext cx="1036724" cy="76294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46017ECC-7DE4-491B-BF14-92E9E193EFF2}"/>
              </a:ext>
            </a:extLst>
          </p:cNvPr>
          <p:cNvSpPr/>
          <p:nvPr/>
        </p:nvSpPr>
        <p:spPr>
          <a:xfrm>
            <a:off x="5637103" y="130286"/>
            <a:ext cx="969387" cy="67092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156" name="正方形/長方形 155">
            <a:extLst>
              <a:ext uri="{FF2B5EF4-FFF2-40B4-BE49-F238E27FC236}">
                <a16:creationId xmlns:a16="http://schemas.microsoft.com/office/drawing/2014/main" id="{2694DA91-5381-4F9D-AC62-CF48F13FF44E}"/>
              </a:ext>
            </a:extLst>
          </p:cNvPr>
          <p:cNvSpPr/>
          <p:nvPr/>
        </p:nvSpPr>
        <p:spPr>
          <a:xfrm>
            <a:off x="4561818" y="1390072"/>
            <a:ext cx="1036724" cy="76294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9847B010-402B-4E41-B864-6314BE2A12B4}"/>
              </a:ext>
            </a:extLst>
          </p:cNvPr>
          <p:cNvSpPr/>
          <p:nvPr/>
        </p:nvSpPr>
        <p:spPr>
          <a:xfrm>
            <a:off x="4561818" y="2367604"/>
            <a:ext cx="1036724" cy="76294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158" name="正方形/長方形 157">
            <a:extLst>
              <a:ext uri="{FF2B5EF4-FFF2-40B4-BE49-F238E27FC236}">
                <a16:creationId xmlns:a16="http://schemas.microsoft.com/office/drawing/2014/main" id="{72543CAB-EEA2-4CED-90A1-F9EB2DE3EFEB}"/>
              </a:ext>
            </a:extLst>
          </p:cNvPr>
          <p:cNvSpPr/>
          <p:nvPr/>
        </p:nvSpPr>
        <p:spPr>
          <a:xfrm>
            <a:off x="384154" y="5351065"/>
            <a:ext cx="2940474" cy="283185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</a:t>
            </a:r>
            <a:endParaRPr kumimoji="1" lang="en-US" altLang="ja-JP" sz="12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12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変更することが可能です</a:t>
            </a:r>
          </a:p>
        </p:txBody>
      </p:sp>
      <p:sp>
        <p:nvSpPr>
          <p:cNvPr id="159" name="正方形/長方形 158">
            <a:extLst>
              <a:ext uri="{FF2B5EF4-FFF2-40B4-BE49-F238E27FC236}">
                <a16:creationId xmlns:a16="http://schemas.microsoft.com/office/drawing/2014/main" id="{BA24F48C-1E33-4879-A1F4-95C56EB63BB1}"/>
              </a:ext>
            </a:extLst>
          </p:cNvPr>
          <p:cNvSpPr/>
          <p:nvPr/>
        </p:nvSpPr>
        <p:spPr>
          <a:xfrm>
            <a:off x="382411" y="9314915"/>
            <a:ext cx="5922671" cy="45845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6FC967F1-A311-43BF-B81D-1177D9F43D4B}"/>
              </a:ext>
            </a:extLst>
          </p:cNvPr>
          <p:cNvSpPr/>
          <p:nvPr/>
        </p:nvSpPr>
        <p:spPr>
          <a:xfrm>
            <a:off x="382412" y="8434102"/>
            <a:ext cx="5922671" cy="49946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161" name="正方形/長方形 160">
            <a:extLst>
              <a:ext uri="{FF2B5EF4-FFF2-40B4-BE49-F238E27FC236}">
                <a16:creationId xmlns:a16="http://schemas.microsoft.com/office/drawing/2014/main" id="{9F4E5BFE-3837-43F8-BD3C-700F0CFFDDBB}"/>
              </a:ext>
            </a:extLst>
          </p:cNvPr>
          <p:cNvSpPr/>
          <p:nvPr/>
        </p:nvSpPr>
        <p:spPr>
          <a:xfrm>
            <a:off x="4561818" y="5418571"/>
            <a:ext cx="1036724" cy="76294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162" name="正方形/長方形 161">
            <a:extLst>
              <a:ext uri="{FF2B5EF4-FFF2-40B4-BE49-F238E27FC236}">
                <a16:creationId xmlns:a16="http://schemas.microsoft.com/office/drawing/2014/main" id="{0A83EF96-AA04-4ECF-8D6B-49248C9A5C25}"/>
              </a:ext>
            </a:extLst>
          </p:cNvPr>
          <p:cNvSpPr/>
          <p:nvPr/>
        </p:nvSpPr>
        <p:spPr>
          <a:xfrm>
            <a:off x="5637103" y="5128171"/>
            <a:ext cx="969387" cy="67092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id="{2AEE3E82-6B75-415D-8FFD-77D2D0E22B8F}"/>
              </a:ext>
            </a:extLst>
          </p:cNvPr>
          <p:cNvSpPr/>
          <p:nvPr/>
        </p:nvSpPr>
        <p:spPr>
          <a:xfrm>
            <a:off x="4561818" y="6387957"/>
            <a:ext cx="1036724" cy="76294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164" name="正方形/長方形 163">
            <a:extLst>
              <a:ext uri="{FF2B5EF4-FFF2-40B4-BE49-F238E27FC236}">
                <a16:creationId xmlns:a16="http://schemas.microsoft.com/office/drawing/2014/main" id="{0C729C04-F1BA-4593-8EEF-531BD4792899}"/>
              </a:ext>
            </a:extLst>
          </p:cNvPr>
          <p:cNvSpPr/>
          <p:nvPr/>
        </p:nvSpPr>
        <p:spPr>
          <a:xfrm>
            <a:off x="4561818" y="7365489"/>
            <a:ext cx="1036724" cy="76294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2113197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89519" y="828141"/>
            <a:ext cx="6041831" cy="416330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17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17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864</TotalTime>
  <Words>478</Words>
  <Application>Microsoft Office PowerPoint</Application>
  <PresentationFormat>A4 210 x 297 mm</PresentationFormat>
  <Paragraphs>70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55</cp:revision>
  <cp:lastPrinted>2016-11-28T03:24:14Z</cp:lastPrinted>
  <dcterms:created xsi:type="dcterms:W3CDTF">2016-11-14T11:00:59Z</dcterms:created>
  <dcterms:modified xsi:type="dcterms:W3CDTF">2017-09-14T07:52:44Z</dcterms:modified>
</cp:coreProperties>
</file>