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61" r:id="rId3"/>
    <p:sldId id="257" r:id="rId4"/>
  </p:sldIdLst>
  <p:sldSz cx="10691813" cy="7559675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0009"/>
    <a:srgbClr val="7D0000"/>
    <a:srgbClr val="615F60"/>
    <a:srgbClr val="854B23"/>
    <a:srgbClr val="854D22"/>
    <a:srgbClr val="011F65"/>
    <a:srgbClr val="011F62"/>
    <a:srgbClr val="001A60"/>
    <a:srgbClr val="65BF97"/>
    <a:srgbClr val="951A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097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380" y="870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>
            <a:extLst>
              <a:ext uri="{FF2B5EF4-FFF2-40B4-BE49-F238E27FC236}">
                <a16:creationId xmlns:a16="http://schemas.microsoft.com/office/drawing/2014/main" id="{BBAF83F0-E0AB-4178-A8F3-A27447886F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91813" cy="6555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649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8726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4737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95" r:id="rId2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01415F2F-9F54-43A0-96A0-778159B53D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388" y="146616"/>
            <a:ext cx="5462027" cy="5132842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36F33212-A456-4FD1-B3C1-72F696C033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080" y="2263488"/>
            <a:ext cx="3304039" cy="865634"/>
          </a:xfrm>
          <a:prstGeom prst="rect">
            <a:avLst/>
          </a:prstGeom>
        </p:spPr>
      </p:pic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56CB251D-B0EA-460B-9495-35BBEA8D9A69}"/>
              </a:ext>
            </a:extLst>
          </p:cNvPr>
          <p:cNvSpPr txBox="1"/>
          <p:nvPr/>
        </p:nvSpPr>
        <p:spPr>
          <a:xfrm>
            <a:off x="1936630" y="3226296"/>
            <a:ext cx="18483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800" kern="1400" dirty="0">
                <a:solidFill>
                  <a:srgbClr val="BD0009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2017</a:t>
            </a:r>
            <a:endParaRPr kumimoji="1" lang="ja-JP" altLang="en-US" sz="4800" kern="1400" dirty="0">
              <a:solidFill>
                <a:srgbClr val="BD0009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104E9574-E65F-4B26-83C4-07F5F926627E}"/>
              </a:ext>
            </a:extLst>
          </p:cNvPr>
          <p:cNvSpPr/>
          <p:nvPr/>
        </p:nvSpPr>
        <p:spPr>
          <a:xfrm>
            <a:off x="7112000" y="660400"/>
            <a:ext cx="1651000" cy="12319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28B6EA1-47A8-4A47-8C2C-C59E784040F9}"/>
              </a:ext>
            </a:extLst>
          </p:cNvPr>
          <p:cNvSpPr/>
          <p:nvPr/>
        </p:nvSpPr>
        <p:spPr>
          <a:xfrm>
            <a:off x="7112000" y="2184400"/>
            <a:ext cx="1651000" cy="12319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50BE4FD8-AD6B-4421-95A8-B11367A4EA54}"/>
              </a:ext>
            </a:extLst>
          </p:cNvPr>
          <p:cNvSpPr/>
          <p:nvPr/>
        </p:nvSpPr>
        <p:spPr>
          <a:xfrm>
            <a:off x="7112000" y="3708400"/>
            <a:ext cx="1651000" cy="12319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C3B9A170-62B3-4CA2-876F-741855D5AD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8599" y="-12699"/>
            <a:ext cx="3256254" cy="1511832"/>
          </a:xfrm>
          <a:prstGeom prst="rect">
            <a:avLst/>
          </a:prstGeom>
        </p:spPr>
      </p:pic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0F9CA824-DE33-43A8-A96E-4A829E8392C2}"/>
              </a:ext>
            </a:extLst>
          </p:cNvPr>
          <p:cNvSpPr txBox="1"/>
          <p:nvPr/>
        </p:nvSpPr>
        <p:spPr>
          <a:xfrm rot="1524972">
            <a:off x="7988279" y="454966"/>
            <a:ext cx="2807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b="1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全国送料無料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320F6F97-B86A-4EEF-AE7E-F776F9B4CD07}"/>
              </a:ext>
            </a:extLst>
          </p:cNvPr>
          <p:cNvSpPr/>
          <p:nvPr/>
        </p:nvSpPr>
        <p:spPr>
          <a:xfrm>
            <a:off x="-1" y="5317558"/>
            <a:ext cx="10691814" cy="884277"/>
          </a:xfrm>
          <a:prstGeom prst="rect">
            <a:avLst/>
          </a:prstGeom>
          <a:solidFill>
            <a:schemeClr val="tx1">
              <a:lumMod val="95000"/>
              <a:lumOff val="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1079BFD5-5285-42CC-8426-F0565D66C774}"/>
              </a:ext>
            </a:extLst>
          </p:cNvPr>
          <p:cNvSpPr txBox="1"/>
          <p:nvPr/>
        </p:nvSpPr>
        <p:spPr>
          <a:xfrm>
            <a:off x="663217" y="5381529"/>
            <a:ext cx="49917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kern="1400" dirty="0">
                <a:solidFill>
                  <a:schemeClr val="bg1"/>
                </a:solidFill>
                <a:latin typeface="+mn-ea"/>
              </a:rPr>
              <a:t>日頃お世話になっている大切な方に感謝の気持ちを込めて。</a:t>
            </a:r>
          </a:p>
          <a:p>
            <a:r>
              <a:rPr kumimoji="1" lang="ja-JP" altLang="en-US" sz="1400" b="1" kern="1400" dirty="0">
                <a:solidFill>
                  <a:schemeClr val="bg1"/>
                </a:solidFill>
                <a:latin typeface="+mn-ea"/>
              </a:rPr>
              <a:t>とっておきのスイーツや限定商品をご用意しました。</a:t>
            </a:r>
          </a:p>
          <a:p>
            <a:r>
              <a:rPr kumimoji="1" lang="ja-JP" altLang="en-US" sz="1400" b="1" kern="1400" dirty="0">
                <a:solidFill>
                  <a:schemeClr val="bg1"/>
                </a:solidFill>
                <a:latin typeface="+mn-ea"/>
              </a:rPr>
              <a:t>この機会にぜひ、ご利用ください！</a:t>
            </a: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1CF58632-7EA2-4AC1-96DF-D6F308EB85FE}"/>
              </a:ext>
            </a:extLst>
          </p:cNvPr>
          <p:cNvSpPr txBox="1"/>
          <p:nvPr/>
        </p:nvSpPr>
        <p:spPr>
          <a:xfrm>
            <a:off x="5870217" y="5425071"/>
            <a:ext cx="18513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kern="1400" dirty="0">
                <a:solidFill>
                  <a:schemeClr val="bg1"/>
                </a:solidFill>
                <a:latin typeface="+mn-ea"/>
              </a:rPr>
              <a:t>[</a:t>
            </a:r>
            <a:r>
              <a:rPr kumimoji="1" lang="ja-JP" altLang="en-US" sz="1400" b="1" kern="1400" dirty="0">
                <a:solidFill>
                  <a:schemeClr val="bg1"/>
                </a:solidFill>
                <a:latin typeface="+mn-ea"/>
              </a:rPr>
              <a:t>承り期間</a:t>
            </a:r>
            <a:r>
              <a:rPr kumimoji="1" lang="en-US" altLang="ja-JP" sz="1400" b="1" kern="1400" dirty="0">
                <a:solidFill>
                  <a:schemeClr val="bg1"/>
                </a:solidFill>
                <a:latin typeface="+mn-ea"/>
              </a:rPr>
              <a:t>]</a:t>
            </a:r>
            <a:endParaRPr kumimoji="1" lang="ja-JP" altLang="en-US" sz="1400" b="1" kern="1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147C8F3F-89CC-4AB3-8937-D88CD2163A36}"/>
              </a:ext>
            </a:extLst>
          </p:cNvPr>
          <p:cNvSpPr txBox="1"/>
          <p:nvPr/>
        </p:nvSpPr>
        <p:spPr>
          <a:xfrm>
            <a:off x="5878043" y="5634774"/>
            <a:ext cx="4510558" cy="610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2800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</a:t>
            </a:r>
            <a:r>
              <a:rPr kumimoji="1" lang="ja-JP" altLang="en-US" sz="2000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月</a:t>
            </a:r>
            <a:r>
              <a:rPr kumimoji="1" lang="en-US" altLang="ja-JP" sz="2800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</a:t>
            </a:r>
            <a:r>
              <a:rPr kumimoji="1" lang="ja-JP" altLang="en-US" sz="2000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日</a:t>
            </a:r>
            <a:r>
              <a:rPr kumimoji="1" lang="en-US" altLang="ja-JP" sz="2000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(</a:t>
            </a:r>
            <a:r>
              <a:rPr kumimoji="1" lang="ja-JP" altLang="en-US" sz="2000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□</a:t>
            </a:r>
            <a:r>
              <a:rPr kumimoji="1" lang="en-US" altLang="ja-JP" sz="2000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)</a:t>
            </a:r>
            <a:r>
              <a:rPr kumimoji="1" lang="ja-JP" altLang="en-US" sz="2000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～</a:t>
            </a:r>
            <a:r>
              <a:rPr kumimoji="1" lang="en-US" altLang="ja-JP" sz="2800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</a:t>
            </a:r>
            <a:r>
              <a:rPr kumimoji="1" lang="ja-JP" altLang="en-US" sz="2000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月</a:t>
            </a:r>
            <a:r>
              <a:rPr kumimoji="1" lang="en-US" altLang="ja-JP" sz="2800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</a:t>
            </a:r>
            <a:r>
              <a:rPr kumimoji="1" lang="ja-JP" altLang="en-US" sz="2000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日</a:t>
            </a:r>
            <a:r>
              <a:rPr kumimoji="1" lang="en-US" altLang="ja-JP" sz="2000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(</a:t>
            </a:r>
            <a:r>
              <a:rPr kumimoji="1" lang="ja-JP" altLang="en-US" sz="2000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□</a:t>
            </a:r>
            <a:r>
              <a:rPr kumimoji="1" lang="en-US" altLang="ja-JP" sz="2000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)</a:t>
            </a:r>
            <a:endParaRPr kumimoji="1" lang="ja-JP" altLang="en-US" sz="2000" b="1" kern="1400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8EC69848-6170-45F4-942A-3E45DCA1B183}"/>
              </a:ext>
            </a:extLst>
          </p:cNvPr>
          <p:cNvSpPr txBox="1"/>
          <p:nvPr/>
        </p:nvSpPr>
        <p:spPr>
          <a:xfrm>
            <a:off x="3593875" y="6706704"/>
            <a:ext cx="35040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b="1" kern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サンプルのショップ名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FF9A3648-069E-4D9B-8EB5-8FE3AB919369}"/>
              </a:ext>
            </a:extLst>
          </p:cNvPr>
          <p:cNvSpPr txBox="1"/>
          <p:nvPr/>
        </p:nvSpPr>
        <p:spPr>
          <a:xfrm>
            <a:off x="840127" y="7122203"/>
            <a:ext cx="9434174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TEL:0000-000-00000</a:t>
            </a:r>
            <a:r>
              <a:rPr kumimoji="1" lang="ja-JP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　〒</a:t>
            </a:r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000-0000</a:t>
            </a:r>
            <a:r>
              <a:rPr kumimoji="1" lang="ja-JP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〇〇県〇〇市〇〇区</a:t>
            </a:r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000-000</a:t>
            </a:r>
            <a:r>
              <a:rPr kumimoji="1" lang="ja-JP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　営業時間：</a:t>
            </a:r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00:00</a:t>
            </a:r>
            <a:r>
              <a:rPr kumimoji="1" lang="ja-JP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～</a:t>
            </a:r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00:00</a:t>
            </a:r>
            <a:r>
              <a:rPr kumimoji="1" lang="ja-JP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　定休日：〇曜日</a:t>
            </a:r>
            <a:endParaRPr kumimoji="1" lang="en-US" altLang="ja-JP" sz="14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図 55">
            <a:extLst>
              <a:ext uri="{FF2B5EF4-FFF2-40B4-BE49-F238E27FC236}">
                <a16:creationId xmlns:a16="http://schemas.microsoft.com/office/drawing/2014/main" id="{863A176B-4AF1-4D55-AC4E-C773EB4DB1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388" y="146616"/>
            <a:ext cx="5462027" cy="5132842"/>
          </a:xfrm>
          <a:prstGeom prst="rect">
            <a:avLst/>
          </a:prstGeom>
        </p:spPr>
      </p:pic>
      <p:pic>
        <p:nvPicPr>
          <p:cNvPr id="57" name="図 56">
            <a:extLst>
              <a:ext uri="{FF2B5EF4-FFF2-40B4-BE49-F238E27FC236}">
                <a16:creationId xmlns:a16="http://schemas.microsoft.com/office/drawing/2014/main" id="{3DBA9176-68A1-4F82-A5B5-288555C054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080" y="2263488"/>
            <a:ext cx="3304039" cy="865634"/>
          </a:xfrm>
          <a:prstGeom prst="rect">
            <a:avLst/>
          </a:prstGeom>
        </p:spPr>
      </p:pic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5A0D8755-5525-47D3-99FD-85B510284F8F}"/>
              </a:ext>
            </a:extLst>
          </p:cNvPr>
          <p:cNvSpPr txBox="1"/>
          <p:nvPr/>
        </p:nvSpPr>
        <p:spPr>
          <a:xfrm>
            <a:off x="1936630" y="3226296"/>
            <a:ext cx="18483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800" kern="1400" dirty="0">
                <a:solidFill>
                  <a:srgbClr val="BD0009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2017</a:t>
            </a:r>
            <a:endParaRPr kumimoji="1" lang="ja-JP" altLang="en-US" sz="4800" kern="1400" dirty="0">
              <a:solidFill>
                <a:srgbClr val="BD0009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D627E5A4-ED1C-44C6-89B3-640A28799C8A}"/>
              </a:ext>
            </a:extLst>
          </p:cNvPr>
          <p:cNvSpPr/>
          <p:nvPr/>
        </p:nvSpPr>
        <p:spPr>
          <a:xfrm>
            <a:off x="7112000" y="660400"/>
            <a:ext cx="1651000" cy="12319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87D19DAB-3020-4752-AC25-B339C1949A33}"/>
              </a:ext>
            </a:extLst>
          </p:cNvPr>
          <p:cNvSpPr/>
          <p:nvPr/>
        </p:nvSpPr>
        <p:spPr>
          <a:xfrm>
            <a:off x="7112000" y="2184400"/>
            <a:ext cx="1651000" cy="12319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389B4B68-3224-4742-B5B8-F905F737AD08}"/>
              </a:ext>
            </a:extLst>
          </p:cNvPr>
          <p:cNvSpPr/>
          <p:nvPr/>
        </p:nvSpPr>
        <p:spPr>
          <a:xfrm>
            <a:off x="7112000" y="3708400"/>
            <a:ext cx="1651000" cy="12319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2" name="図 61">
            <a:extLst>
              <a:ext uri="{FF2B5EF4-FFF2-40B4-BE49-F238E27FC236}">
                <a16:creationId xmlns:a16="http://schemas.microsoft.com/office/drawing/2014/main" id="{ADE0DD0F-B1D6-44EC-A6E5-3A9F4B27A8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8599" y="-12699"/>
            <a:ext cx="3256254" cy="1511832"/>
          </a:xfrm>
          <a:prstGeom prst="rect">
            <a:avLst/>
          </a:prstGeom>
        </p:spPr>
      </p:pic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171CB7D7-BAD0-4B9D-AEAF-62C514F1D225}"/>
              </a:ext>
            </a:extLst>
          </p:cNvPr>
          <p:cNvSpPr txBox="1"/>
          <p:nvPr/>
        </p:nvSpPr>
        <p:spPr>
          <a:xfrm rot="1524972">
            <a:off x="7988279" y="454966"/>
            <a:ext cx="2807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b="1" kern="14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全国送料無料</a:t>
            </a:r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7600A8F1-7706-4E31-B7B2-DC048C50A03F}"/>
              </a:ext>
            </a:extLst>
          </p:cNvPr>
          <p:cNvSpPr/>
          <p:nvPr/>
        </p:nvSpPr>
        <p:spPr>
          <a:xfrm>
            <a:off x="-1" y="5317558"/>
            <a:ext cx="10691814" cy="884277"/>
          </a:xfrm>
          <a:prstGeom prst="rect">
            <a:avLst/>
          </a:prstGeom>
          <a:solidFill>
            <a:schemeClr val="tx1">
              <a:lumMod val="95000"/>
              <a:lumOff val="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705341EA-F42A-47CF-91A4-7AEDBED9219D}"/>
              </a:ext>
            </a:extLst>
          </p:cNvPr>
          <p:cNvSpPr txBox="1"/>
          <p:nvPr/>
        </p:nvSpPr>
        <p:spPr>
          <a:xfrm>
            <a:off x="663217" y="5381529"/>
            <a:ext cx="49917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kern="1400" dirty="0">
                <a:solidFill>
                  <a:schemeClr val="bg1"/>
                </a:solidFill>
                <a:latin typeface="+mn-ea"/>
              </a:rPr>
              <a:t>日頃お世話になっている大切な方に感謝の気持ちを込めて。</a:t>
            </a:r>
          </a:p>
          <a:p>
            <a:r>
              <a:rPr kumimoji="1" lang="ja-JP" altLang="en-US" sz="1400" b="1" kern="1400" dirty="0">
                <a:solidFill>
                  <a:schemeClr val="bg1"/>
                </a:solidFill>
                <a:latin typeface="+mn-ea"/>
              </a:rPr>
              <a:t>とっておきのスイーツや限定商品をご用意しました。</a:t>
            </a:r>
          </a:p>
          <a:p>
            <a:r>
              <a:rPr kumimoji="1" lang="ja-JP" altLang="en-US" sz="1400" b="1" kern="1400" dirty="0">
                <a:solidFill>
                  <a:schemeClr val="bg1"/>
                </a:solidFill>
                <a:latin typeface="+mn-ea"/>
              </a:rPr>
              <a:t>この機会にぜひ、ご利用ください！</a:t>
            </a: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CA839872-DBEA-45D3-BCEB-D505F7C3EA29}"/>
              </a:ext>
            </a:extLst>
          </p:cNvPr>
          <p:cNvSpPr txBox="1"/>
          <p:nvPr/>
        </p:nvSpPr>
        <p:spPr>
          <a:xfrm>
            <a:off x="5870217" y="5425071"/>
            <a:ext cx="18513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kern="1400" dirty="0">
                <a:solidFill>
                  <a:schemeClr val="bg1"/>
                </a:solidFill>
                <a:latin typeface="+mn-ea"/>
              </a:rPr>
              <a:t>[</a:t>
            </a:r>
            <a:r>
              <a:rPr kumimoji="1" lang="ja-JP" altLang="en-US" sz="1400" b="1" kern="1400" dirty="0">
                <a:solidFill>
                  <a:schemeClr val="bg1"/>
                </a:solidFill>
                <a:latin typeface="+mn-ea"/>
              </a:rPr>
              <a:t>承り期間</a:t>
            </a:r>
            <a:r>
              <a:rPr kumimoji="1" lang="en-US" altLang="ja-JP" sz="1400" b="1" kern="1400" dirty="0">
                <a:solidFill>
                  <a:schemeClr val="bg1"/>
                </a:solidFill>
                <a:latin typeface="+mn-ea"/>
              </a:rPr>
              <a:t>]</a:t>
            </a:r>
            <a:endParaRPr kumimoji="1" lang="ja-JP" altLang="en-US" sz="1400" b="1" kern="1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3582685D-8CE5-48C0-9303-1AD1C8633F1F}"/>
              </a:ext>
            </a:extLst>
          </p:cNvPr>
          <p:cNvSpPr txBox="1"/>
          <p:nvPr/>
        </p:nvSpPr>
        <p:spPr>
          <a:xfrm>
            <a:off x="5878043" y="5634774"/>
            <a:ext cx="4510558" cy="610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2800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</a:t>
            </a:r>
            <a:r>
              <a:rPr kumimoji="1" lang="ja-JP" altLang="en-US" sz="2000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月</a:t>
            </a:r>
            <a:r>
              <a:rPr kumimoji="1" lang="en-US" altLang="ja-JP" sz="2800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</a:t>
            </a:r>
            <a:r>
              <a:rPr kumimoji="1" lang="ja-JP" altLang="en-US" sz="2000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日</a:t>
            </a:r>
            <a:r>
              <a:rPr kumimoji="1" lang="en-US" altLang="ja-JP" sz="2000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(</a:t>
            </a:r>
            <a:r>
              <a:rPr kumimoji="1" lang="ja-JP" altLang="en-US" sz="2000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□</a:t>
            </a:r>
            <a:r>
              <a:rPr kumimoji="1" lang="en-US" altLang="ja-JP" sz="2000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)</a:t>
            </a:r>
            <a:r>
              <a:rPr kumimoji="1" lang="ja-JP" altLang="en-US" sz="2000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～</a:t>
            </a:r>
            <a:r>
              <a:rPr kumimoji="1" lang="en-US" altLang="ja-JP" sz="2800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</a:t>
            </a:r>
            <a:r>
              <a:rPr kumimoji="1" lang="ja-JP" altLang="en-US" sz="2000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月</a:t>
            </a:r>
            <a:r>
              <a:rPr kumimoji="1" lang="en-US" altLang="ja-JP" sz="2800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</a:t>
            </a:r>
            <a:r>
              <a:rPr kumimoji="1" lang="ja-JP" altLang="en-US" sz="2000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日</a:t>
            </a:r>
            <a:r>
              <a:rPr kumimoji="1" lang="en-US" altLang="ja-JP" sz="2000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(</a:t>
            </a:r>
            <a:r>
              <a:rPr kumimoji="1" lang="ja-JP" altLang="en-US" sz="2000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□</a:t>
            </a:r>
            <a:r>
              <a:rPr kumimoji="1" lang="en-US" altLang="ja-JP" sz="2000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)</a:t>
            </a:r>
            <a:endParaRPr kumimoji="1" lang="ja-JP" altLang="en-US" sz="2000" b="1" kern="1400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95B91D97-B990-4F56-93ED-923D79891116}"/>
              </a:ext>
            </a:extLst>
          </p:cNvPr>
          <p:cNvSpPr txBox="1"/>
          <p:nvPr/>
        </p:nvSpPr>
        <p:spPr>
          <a:xfrm>
            <a:off x="3593875" y="6706704"/>
            <a:ext cx="35040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b="1" kern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サンプルのショップ名</a:t>
            </a: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D8A78562-A4E6-4024-AE68-3288CA382A17}"/>
              </a:ext>
            </a:extLst>
          </p:cNvPr>
          <p:cNvSpPr txBox="1"/>
          <p:nvPr/>
        </p:nvSpPr>
        <p:spPr>
          <a:xfrm>
            <a:off x="840127" y="7122203"/>
            <a:ext cx="9434174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TEL:0000-000-00000</a:t>
            </a:r>
            <a:r>
              <a:rPr kumimoji="1" lang="ja-JP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　〒</a:t>
            </a:r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000-0000</a:t>
            </a:r>
            <a:r>
              <a:rPr kumimoji="1" lang="ja-JP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〇〇県〇〇市〇〇区</a:t>
            </a:r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000-000</a:t>
            </a:r>
            <a:r>
              <a:rPr kumimoji="1" lang="ja-JP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　営業時間：</a:t>
            </a:r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00:00</a:t>
            </a:r>
            <a:r>
              <a:rPr kumimoji="1" lang="ja-JP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～</a:t>
            </a:r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00:00</a:t>
            </a:r>
            <a:r>
              <a:rPr kumimoji="1" lang="ja-JP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　定休日：〇曜日</a:t>
            </a:r>
            <a:endParaRPr kumimoji="1" lang="en-US" altLang="ja-JP" sz="14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F18B177D-B607-4443-8E13-D08D6D213914}"/>
              </a:ext>
            </a:extLst>
          </p:cNvPr>
          <p:cNvSpPr/>
          <p:nvPr/>
        </p:nvSpPr>
        <p:spPr>
          <a:xfrm rot="10800000">
            <a:off x="-1" y="-2"/>
            <a:ext cx="10691814" cy="7559675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6C48E0B0-943F-42D3-809C-C149A8770463}"/>
              </a:ext>
            </a:extLst>
          </p:cNvPr>
          <p:cNvSpPr/>
          <p:nvPr/>
        </p:nvSpPr>
        <p:spPr>
          <a:xfrm>
            <a:off x="598906" y="571501"/>
            <a:ext cx="4584281" cy="441494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98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タイトルを</a:t>
            </a:r>
            <a:endParaRPr kumimoji="1" lang="en-US" altLang="ja-JP" sz="198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kumimoji="1" lang="ja-JP" altLang="en-US" sz="198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変更することが可能です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A11CB71B-A52C-49E2-B934-9095D1605B6F}"/>
              </a:ext>
            </a:extLst>
          </p:cNvPr>
          <p:cNvSpPr/>
          <p:nvPr/>
        </p:nvSpPr>
        <p:spPr>
          <a:xfrm>
            <a:off x="596189" y="6706704"/>
            <a:ext cx="9233609" cy="71474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文字の編集ができます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BDB95AFB-717C-46EB-B2C4-CC3151CC887A}"/>
              </a:ext>
            </a:extLst>
          </p:cNvPr>
          <p:cNvSpPr/>
          <p:nvPr/>
        </p:nvSpPr>
        <p:spPr>
          <a:xfrm>
            <a:off x="596190" y="5378042"/>
            <a:ext cx="9233609" cy="77867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文字の編集ができます</a:t>
            </a: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6E474F64-8E14-4C98-AA5D-0ABC602B8331}"/>
              </a:ext>
            </a:extLst>
          </p:cNvPr>
          <p:cNvSpPr/>
          <p:nvPr/>
        </p:nvSpPr>
        <p:spPr>
          <a:xfrm>
            <a:off x="7112000" y="676745"/>
            <a:ext cx="1616282" cy="118945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写真を入れることができます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EA06AD62-FBF3-41FC-B1DA-1B2E7DC099CB}"/>
              </a:ext>
            </a:extLst>
          </p:cNvPr>
          <p:cNvSpPr/>
          <p:nvPr/>
        </p:nvSpPr>
        <p:spPr>
          <a:xfrm>
            <a:off x="8788400" y="224003"/>
            <a:ext cx="1511301" cy="104599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文字の編集ができます</a:t>
            </a: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09EB5169-8785-4481-8BFC-C4E01E9758D1}"/>
              </a:ext>
            </a:extLst>
          </p:cNvPr>
          <p:cNvSpPr/>
          <p:nvPr/>
        </p:nvSpPr>
        <p:spPr>
          <a:xfrm>
            <a:off x="7112000" y="2188045"/>
            <a:ext cx="1616282" cy="118945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写真を入れることができます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93F2D4CB-5864-4102-B6EB-656301025735}"/>
              </a:ext>
            </a:extLst>
          </p:cNvPr>
          <p:cNvSpPr/>
          <p:nvPr/>
        </p:nvSpPr>
        <p:spPr>
          <a:xfrm>
            <a:off x="7112000" y="3712045"/>
            <a:ext cx="1616282" cy="118945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写真を入れることができます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31822832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981076" y="573846"/>
            <a:ext cx="8747124" cy="5598354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8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8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485</TotalTime>
  <Words>309</Words>
  <Application>Microsoft Office PowerPoint</Application>
  <PresentationFormat>ユーザー設定</PresentationFormat>
  <Paragraphs>42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ＭＳ Ｐゴシック</vt:lpstr>
      <vt:lpstr>游ゴシック</vt:lpstr>
      <vt:lpstr>游ゴシック Light</vt:lpstr>
      <vt:lpstr>游明朝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54</cp:revision>
  <dcterms:created xsi:type="dcterms:W3CDTF">2016-11-25T08:55:21Z</dcterms:created>
  <dcterms:modified xsi:type="dcterms:W3CDTF">2017-09-14T03:42:34Z</dcterms:modified>
</cp:coreProperties>
</file>