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4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810" y="180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6A1BA374-6ED1-436D-83AE-5B08445108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06" y="2659"/>
            <a:ext cx="5338702" cy="509547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7B14155-B738-4E60-AD2F-EF2E2E0DD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99529" y="4281555"/>
            <a:ext cx="3841179" cy="1373153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3330465-6760-478B-9D46-B5F3AAA624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31969" y="3970580"/>
            <a:ext cx="476789" cy="55195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FACA11D-28B9-4E84-A755-0CA5BC0F55B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6" y="4692216"/>
            <a:ext cx="5338702" cy="288766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91CED6D-E4E5-4838-BD89-45293DF01C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9723" y="2659"/>
            <a:ext cx="5362090" cy="509547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B2890E00-1506-4BC0-96B3-A7CCB42EE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36771" y="4281555"/>
            <a:ext cx="3841179" cy="1373153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4EFFC1F0-D460-4130-9DB7-371CD9086B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69211" y="3970580"/>
            <a:ext cx="476789" cy="55195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2912EEB-ED16-41B8-9E25-787DA01B28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28263" y="4692216"/>
            <a:ext cx="5362090" cy="288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5651314-FDA7-401F-94E2-8BA67B407814}"/>
              </a:ext>
            </a:extLst>
          </p:cNvPr>
          <p:cNvSpPr txBox="1"/>
          <p:nvPr/>
        </p:nvSpPr>
        <p:spPr>
          <a:xfrm>
            <a:off x="107667" y="6895192"/>
            <a:ext cx="2223114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0D8CC86-276F-4195-9C1F-E3123FAC6604}"/>
              </a:ext>
            </a:extLst>
          </p:cNvPr>
          <p:cNvSpPr txBox="1"/>
          <p:nvPr/>
        </p:nvSpPr>
        <p:spPr>
          <a:xfrm>
            <a:off x="2051222" y="6858319"/>
            <a:ext cx="327642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6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775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80029C7-D6E8-4334-8F2C-51684F0E37AA}"/>
              </a:ext>
            </a:extLst>
          </p:cNvPr>
          <p:cNvSpPr txBox="1"/>
          <p:nvPr/>
        </p:nvSpPr>
        <p:spPr>
          <a:xfrm>
            <a:off x="258032" y="104308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DF6343B6-F5CB-466F-8A1E-498AD2A04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736" y="342058"/>
            <a:ext cx="1537815" cy="393828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3A80CEB3-852C-40FE-ADCD-2F44C1C64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655" y="784405"/>
            <a:ext cx="564089" cy="248240"/>
          </a:xfrm>
          <a:prstGeom prst="rect">
            <a:avLst/>
          </a:prstGeom>
        </p:spPr>
      </p:pic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E56521-2F38-4822-9B2A-91B1D3A7B504}"/>
              </a:ext>
            </a:extLst>
          </p:cNvPr>
          <p:cNvSpPr/>
          <p:nvPr/>
        </p:nvSpPr>
        <p:spPr>
          <a:xfrm>
            <a:off x="555936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4E37B28-80EB-4F8C-8070-A2EE0990C2BA}"/>
              </a:ext>
            </a:extLst>
          </p:cNvPr>
          <p:cNvSpPr/>
          <p:nvPr/>
        </p:nvSpPr>
        <p:spPr>
          <a:xfrm>
            <a:off x="2807167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9773114-9803-4478-80E5-8A4A1C80F114}"/>
              </a:ext>
            </a:extLst>
          </p:cNvPr>
          <p:cNvSpPr txBox="1"/>
          <p:nvPr/>
        </p:nvSpPr>
        <p:spPr>
          <a:xfrm>
            <a:off x="502812" y="3486298"/>
            <a:ext cx="2805209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71AF78-D98D-4A3A-8A9E-22AD40E7FDE3}"/>
              </a:ext>
            </a:extLst>
          </p:cNvPr>
          <p:cNvSpPr txBox="1"/>
          <p:nvPr/>
        </p:nvSpPr>
        <p:spPr>
          <a:xfrm>
            <a:off x="258032" y="152602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F50CEE0-404E-472C-8CB4-7D268EDB9FA5}"/>
              </a:ext>
            </a:extLst>
          </p:cNvPr>
          <p:cNvSpPr txBox="1"/>
          <p:nvPr/>
        </p:nvSpPr>
        <p:spPr>
          <a:xfrm>
            <a:off x="895545" y="2175827"/>
            <a:ext cx="1964307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1409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18C8C06-FD94-4CE5-9299-3B2B3FC5510D}"/>
              </a:ext>
            </a:extLst>
          </p:cNvPr>
          <p:cNvSpPr txBox="1"/>
          <p:nvPr/>
        </p:nvSpPr>
        <p:spPr>
          <a:xfrm>
            <a:off x="1649702" y="1368081"/>
            <a:ext cx="401520" cy="273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9" b="1" dirty="0"/>
              <a:t>～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FA33F15-906A-4EFB-9D17-4ACD7E9257C5}"/>
              </a:ext>
            </a:extLst>
          </p:cNvPr>
          <p:cNvSpPr txBox="1"/>
          <p:nvPr/>
        </p:nvSpPr>
        <p:spPr>
          <a:xfrm>
            <a:off x="616372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A5E18A5-FA57-411B-BD51-736401368FFB}"/>
              </a:ext>
            </a:extLst>
          </p:cNvPr>
          <p:cNvSpPr txBox="1"/>
          <p:nvPr/>
        </p:nvSpPr>
        <p:spPr>
          <a:xfrm>
            <a:off x="2807166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306CA7D-E195-4528-A514-8EEB81D72AF1}"/>
              </a:ext>
            </a:extLst>
          </p:cNvPr>
          <p:cNvSpPr txBox="1"/>
          <p:nvPr/>
        </p:nvSpPr>
        <p:spPr>
          <a:xfrm>
            <a:off x="5445380" y="6895192"/>
            <a:ext cx="2223114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0F23F2B-37BD-4C55-87BE-FD4F2FCC9BB4}"/>
              </a:ext>
            </a:extLst>
          </p:cNvPr>
          <p:cNvSpPr txBox="1"/>
          <p:nvPr/>
        </p:nvSpPr>
        <p:spPr>
          <a:xfrm>
            <a:off x="7388935" y="6858319"/>
            <a:ext cx="327642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6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775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E316BFE-59B7-46B4-81EB-9682975FBB29}"/>
              </a:ext>
            </a:extLst>
          </p:cNvPr>
          <p:cNvSpPr txBox="1"/>
          <p:nvPr/>
        </p:nvSpPr>
        <p:spPr>
          <a:xfrm>
            <a:off x="5595745" y="104308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994CE292-AA91-4D5F-92DC-A2F048AE9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1449" y="342058"/>
            <a:ext cx="1537815" cy="393828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DDFABDFC-FFBC-40B5-AEEB-497B1AFB9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368" y="784405"/>
            <a:ext cx="564089" cy="248240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30C2923-677C-42E0-81B4-9673628767F2}"/>
              </a:ext>
            </a:extLst>
          </p:cNvPr>
          <p:cNvSpPr/>
          <p:nvPr/>
        </p:nvSpPr>
        <p:spPr>
          <a:xfrm>
            <a:off x="5893649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DA13937-1004-4E86-ACA8-925CCF71BADB}"/>
              </a:ext>
            </a:extLst>
          </p:cNvPr>
          <p:cNvSpPr/>
          <p:nvPr/>
        </p:nvSpPr>
        <p:spPr>
          <a:xfrm>
            <a:off x="8144880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64C054A-50BC-48F4-906F-5CA9F54D5112}"/>
              </a:ext>
            </a:extLst>
          </p:cNvPr>
          <p:cNvSpPr txBox="1"/>
          <p:nvPr/>
        </p:nvSpPr>
        <p:spPr>
          <a:xfrm>
            <a:off x="5840525" y="3486298"/>
            <a:ext cx="2805209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033089D-9DE4-4234-ADF3-7CA3887F8E06}"/>
              </a:ext>
            </a:extLst>
          </p:cNvPr>
          <p:cNvSpPr txBox="1"/>
          <p:nvPr/>
        </p:nvSpPr>
        <p:spPr>
          <a:xfrm>
            <a:off x="5595745" y="152602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901E82D-20AE-4E60-93BB-CAD82275A62B}"/>
              </a:ext>
            </a:extLst>
          </p:cNvPr>
          <p:cNvSpPr txBox="1"/>
          <p:nvPr/>
        </p:nvSpPr>
        <p:spPr>
          <a:xfrm>
            <a:off x="6233258" y="2175827"/>
            <a:ext cx="1964307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1409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DE3B8E9-DDFF-49CE-B63B-ED2BAFB99421}"/>
              </a:ext>
            </a:extLst>
          </p:cNvPr>
          <p:cNvSpPr txBox="1"/>
          <p:nvPr/>
        </p:nvSpPr>
        <p:spPr>
          <a:xfrm>
            <a:off x="6987415" y="1368081"/>
            <a:ext cx="401520" cy="273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9" b="1" dirty="0"/>
              <a:t>～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EDFA19A-CDCA-4BAF-AB3A-A4896007DC9D}"/>
              </a:ext>
            </a:extLst>
          </p:cNvPr>
          <p:cNvSpPr txBox="1"/>
          <p:nvPr/>
        </p:nvSpPr>
        <p:spPr>
          <a:xfrm>
            <a:off x="5954085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10B4782-94C4-40B7-B917-D4E44B8BAA3C}"/>
              </a:ext>
            </a:extLst>
          </p:cNvPr>
          <p:cNvSpPr txBox="1"/>
          <p:nvPr/>
        </p:nvSpPr>
        <p:spPr>
          <a:xfrm>
            <a:off x="8144879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2C2F0E1-8756-4A57-9CF5-B672813A6896}"/>
              </a:ext>
            </a:extLst>
          </p:cNvPr>
          <p:cNvSpPr txBox="1"/>
          <p:nvPr/>
        </p:nvSpPr>
        <p:spPr>
          <a:xfrm>
            <a:off x="107667" y="6895192"/>
            <a:ext cx="2223114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DAA2567-71A3-4354-9247-06D3A2D985AA}"/>
              </a:ext>
            </a:extLst>
          </p:cNvPr>
          <p:cNvSpPr txBox="1"/>
          <p:nvPr/>
        </p:nvSpPr>
        <p:spPr>
          <a:xfrm>
            <a:off x="2051222" y="6858319"/>
            <a:ext cx="327642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6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775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FD93541-8A9C-4BED-8049-143E7456F22F}"/>
              </a:ext>
            </a:extLst>
          </p:cNvPr>
          <p:cNvSpPr txBox="1"/>
          <p:nvPr/>
        </p:nvSpPr>
        <p:spPr>
          <a:xfrm>
            <a:off x="258032" y="104308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40872EFD-D2CF-4B2C-9D85-6238D660E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736" y="342058"/>
            <a:ext cx="1537815" cy="393828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D1983393-B529-4419-A4AE-F6CBB2460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655" y="784405"/>
            <a:ext cx="564089" cy="248240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9EE115A-C436-412D-B99B-69E2B586122D}"/>
              </a:ext>
            </a:extLst>
          </p:cNvPr>
          <p:cNvSpPr/>
          <p:nvPr/>
        </p:nvSpPr>
        <p:spPr>
          <a:xfrm>
            <a:off x="555936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B71506B-601A-4F4D-A969-02FC70F20087}"/>
              </a:ext>
            </a:extLst>
          </p:cNvPr>
          <p:cNvSpPr/>
          <p:nvPr/>
        </p:nvSpPr>
        <p:spPr>
          <a:xfrm>
            <a:off x="2807167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2BDD137-F12F-4724-A3C3-45779B0E7A6A}"/>
              </a:ext>
            </a:extLst>
          </p:cNvPr>
          <p:cNvSpPr txBox="1"/>
          <p:nvPr/>
        </p:nvSpPr>
        <p:spPr>
          <a:xfrm>
            <a:off x="502812" y="3486298"/>
            <a:ext cx="2805209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D6FDEFB-EF34-4135-9AF5-98721AC9EA78}"/>
              </a:ext>
            </a:extLst>
          </p:cNvPr>
          <p:cNvSpPr txBox="1"/>
          <p:nvPr/>
        </p:nvSpPr>
        <p:spPr>
          <a:xfrm>
            <a:off x="258032" y="152602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529A2B9-7EBD-424A-B414-5F8445BB58B3}"/>
              </a:ext>
            </a:extLst>
          </p:cNvPr>
          <p:cNvSpPr txBox="1"/>
          <p:nvPr/>
        </p:nvSpPr>
        <p:spPr>
          <a:xfrm>
            <a:off x="895545" y="2175827"/>
            <a:ext cx="1964307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1409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FC4D18C-D7C5-4E7A-8352-A8C4C10173DB}"/>
              </a:ext>
            </a:extLst>
          </p:cNvPr>
          <p:cNvSpPr txBox="1"/>
          <p:nvPr/>
        </p:nvSpPr>
        <p:spPr>
          <a:xfrm>
            <a:off x="1649702" y="1368081"/>
            <a:ext cx="401520" cy="273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9" b="1" dirty="0"/>
              <a:t>～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A9BFB5C-C39D-48F7-8465-A4A09478F931}"/>
              </a:ext>
            </a:extLst>
          </p:cNvPr>
          <p:cNvSpPr txBox="1"/>
          <p:nvPr/>
        </p:nvSpPr>
        <p:spPr>
          <a:xfrm>
            <a:off x="616372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D716142-C8B9-4E69-9B82-526BC26A05DE}"/>
              </a:ext>
            </a:extLst>
          </p:cNvPr>
          <p:cNvSpPr txBox="1"/>
          <p:nvPr/>
        </p:nvSpPr>
        <p:spPr>
          <a:xfrm>
            <a:off x="2807166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FAD3CA5-1A71-407D-9CED-51CA39F2849A}"/>
              </a:ext>
            </a:extLst>
          </p:cNvPr>
          <p:cNvSpPr txBox="1"/>
          <p:nvPr/>
        </p:nvSpPr>
        <p:spPr>
          <a:xfrm>
            <a:off x="5445380" y="6895192"/>
            <a:ext cx="2223114" cy="395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73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4F92D40-B5E5-47AA-A65B-B20E7A4BE45B}"/>
              </a:ext>
            </a:extLst>
          </p:cNvPr>
          <p:cNvSpPr txBox="1"/>
          <p:nvPr/>
        </p:nvSpPr>
        <p:spPr>
          <a:xfrm>
            <a:off x="7388935" y="6858319"/>
            <a:ext cx="327642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896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987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775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775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4621EE6-080D-4EB4-82E1-5B8EFF6F1D03}"/>
              </a:ext>
            </a:extLst>
          </p:cNvPr>
          <p:cNvSpPr txBox="1"/>
          <p:nvPr/>
        </p:nvSpPr>
        <p:spPr>
          <a:xfrm>
            <a:off x="5595745" y="104308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7D0690BD-3D3B-4A03-8D4E-95C3A7AF4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1449" y="342058"/>
            <a:ext cx="1537815" cy="3938289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0D06EC4E-F3CB-478C-8B87-C1A69025C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368" y="784405"/>
            <a:ext cx="564089" cy="248240"/>
          </a:xfrm>
          <a:prstGeom prst="rect">
            <a:avLst/>
          </a:prstGeom>
        </p:spPr>
      </p:pic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552F2D3-1F56-464D-BD71-D309612EF47A}"/>
              </a:ext>
            </a:extLst>
          </p:cNvPr>
          <p:cNvSpPr/>
          <p:nvPr/>
        </p:nvSpPr>
        <p:spPr>
          <a:xfrm>
            <a:off x="5893649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706B893-10EA-45F9-8BB9-AAC5946D8851}"/>
              </a:ext>
            </a:extLst>
          </p:cNvPr>
          <p:cNvSpPr/>
          <p:nvPr/>
        </p:nvSpPr>
        <p:spPr>
          <a:xfrm>
            <a:off x="8144880" y="5164003"/>
            <a:ext cx="1958564" cy="1254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8DA62842-1E6D-4FBF-9D86-064DF770CE4D}"/>
              </a:ext>
            </a:extLst>
          </p:cNvPr>
          <p:cNvSpPr txBox="1"/>
          <p:nvPr/>
        </p:nvSpPr>
        <p:spPr>
          <a:xfrm>
            <a:off x="5840525" y="3486298"/>
            <a:ext cx="2805209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775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775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775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42398F9-F651-4EC2-A311-6B2E36A9C805}"/>
              </a:ext>
            </a:extLst>
          </p:cNvPr>
          <p:cNvSpPr txBox="1"/>
          <p:nvPr/>
        </p:nvSpPr>
        <p:spPr>
          <a:xfrm>
            <a:off x="5595745" y="1526021"/>
            <a:ext cx="3466783" cy="43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2255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1409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2255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1911B7B-2C21-49DC-ADED-3F71E80799AC}"/>
              </a:ext>
            </a:extLst>
          </p:cNvPr>
          <p:cNvSpPr txBox="1"/>
          <p:nvPr/>
        </p:nvSpPr>
        <p:spPr>
          <a:xfrm>
            <a:off x="6233258" y="2175827"/>
            <a:ext cx="1964307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1409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1409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72595D09-4DD3-400C-8EFF-177EC7F015E6}"/>
              </a:ext>
            </a:extLst>
          </p:cNvPr>
          <p:cNvSpPr txBox="1"/>
          <p:nvPr/>
        </p:nvSpPr>
        <p:spPr>
          <a:xfrm>
            <a:off x="6987415" y="1368081"/>
            <a:ext cx="401520" cy="273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9" b="1" dirty="0"/>
              <a:t>～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9BF9C82-2180-47CE-B684-350F245A155A}"/>
              </a:ext>
            </a:extLst>
          </p:cNvPr>
          <p:cNvSpPr txBox="1"/>
          <p:nvPr/>
        </p:nvSpPr>
        <p:spPr>
          <a:xfrm>
            <a:off x="5954085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6A25E3EF-F980-4B31-91E7-DAB7FA865658}"/>
              </a:ext>
            </a:extLst>
          </p:cNvPr>
          <p:cNvSpPr txBox="1"/>
          <p:nvPr/>
        </p:nvSpPr>
        <p:spPr>
          <a:xfrm>
            <a:off x="8144879" y="6418622"/>
            <a:ext cx="1958564" cy="26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846" b="1" kern="1400" dirty="0">
                <a:latin typeface="+mn-ea"/>
              </a:rPr>
              <a:t>○○○○○○　　</a:t>
            </a:r>
            <a:r>
              <a:rPr kumimoji="1" lang="en-US" altLang="ja-JP" sz="846" b="1" kern="1400" dirty="0">
                <a:latin typeface="+mn-ea"/>
              </a:rPr>
              <a:t>0,000</a:t>
            </a:r>
            <a:r>
              <a:rPr kumimoji="1" lang="ja-JP" altLang="en-US" sz="846" b="1" kern="1400" dirty="0">
                <a:latin typeface="+mn-ea"/>
              </a:rPr>
              <a:t>円</a:t>
            </a:r>
            <a:endParaRPr kumimoji="1" lang="en-US" altLang="ja-JP" sz="846" b="1" kern="1400" dirty="0">
              <a:latin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793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315555" y="343919"/>
            <a:ext cx="1967149" cy="39951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946150" y="698500"/>
            <a:ext cx="2001883" cy="12660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494966" y="3456004"/>
            <a:ext cx="2724874" cy="88302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574799" y="5188569"/>
            <a:ext cx="1939701" cy="12216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43282" y="6502400"/>
            <a:ext cx="4780025" cy="8515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E8B9ADD3-1D4F-4905-A671-63136CC2BC04}"/>
              </a:ext>
            </a:extLst>
          </p:cNvPr>
          <p:cNvSpPr/>
          <p:nvPr/>
        </p:nvSpPr>
        <p:spPr>
          <a:xfrm>
            <a:off x="2807166" y="5188569"/>
            <a:ext cx="1939701" cy="12216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AD7065B-0B75-4B8C-89E0-50C1BEBFF736}"/>
              </a:ext>
            </a:extLst>
          </p:cNvPr>
          <p:cNvSpPr/>
          <p:nvPr/>
        </p:nvSpPr>
        <p:spPr>
          <a:xfrm>
            <a:off x="8641182" y="343919"/>
            <a:ext cx="1967149" cy="39951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ABCB473-F676-4FAD-B316-3273D77B47FA}"/>
              </a:ext>
            </a:extLst>
          </p:cNvPr>
          <p:cNvSpPr/>
          <p:nvPr/>
        </p:nvSpPr>
        <p:spPr>
          <a:xfrm>
            <a:off x="6271777" y="698500"/>
            <a:ext cx="2001883" cy="12660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3ED1D10-AD2D-4A28-B6EB-C25F78EE4DAB}"/>
              </a:ext>
            </a:extLst>
          </p:cNvPr>
          <p:cNvSpPr/>
          <p:nvPr/>
        </p:nvSpPr>
        <p:spPr>
          <a:xfrm>
            <a:off x="5820593" y="3456004"/>
            <a:ext cx="2724874" cy="88302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91354E43-A477-49CF-9CD0-DE7D9AAB71C4}"/>
              </a:ext>
            </a:extLst>
          </p:cNvPr>
          <p:cNvSpPr/>
          <p:nvPr/>
        </p:nvSpPr>
        <p:spPr>
          <a:xfrm>
            <a:off x="5900426" y="5188569"/>
            <a:ext cx="1939701" cy="12216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57EB8A1-D401-4EF7-B552-F5507E2B0123}"/>
              </a:ext>
            </a:extLst>
          </p:cNvPr>
          <p:cNvSpPr/>
          <p:nvPr/>
        </p:nvSpPr>
        <p:spPr>
          <a:xfrm>
            <a:off x="5568909" y="6502400"/>
            <a:ext cx="4780025" cy="8515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8EB47B67-6BBD-447D-B477-0FF741909377}"/>
              </a:ext>
            </a:extLst>
          </p:cNvPr>
          <p:cNvSpPr/>
          <p:nvPr/>
        </p:nvSpPr>
        <p:spPr>
          <a:xfrm>
            <a:off x="8132793" y="5188569"/>
            <a:ext cx="1939701" cy="12216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487E95E-2749-4564-9A43-73A4EAEC07FB}"/>
              </a:ext>
            </a:extLst>
          </p:cNvPr>
          <p:cNvSpPr/>
          <p:nvPr/>
        </p:nvSpPr>
        <p:spPr>
          <a:xfrm>
            <a:off x="925542" y="2123041"/>
            <a:ext cx="2030025" cy="8515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E8719BA-26A9-4B3D-9AE8-3FEA2F8A6E95}"/>
              </a:ext>
            </a:extLst>
          </p:cNvPr>
          <p:cNvSpPr/>
          <p:nvPr/>
        </p:nvSpPr>
        <p:spPr>
          <a:xfrm>
            <a:off x="6234149" y="2119522"/>
            <a:ext cx="2030025" cy="8515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</TotalTime>
  <Words>622</Words>
  <Application>Microsoft Office PowerPoint</Application>
  <PresentationFormat>ユーザー設定</PresentationFormat>
  <Paragraphs>88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51</cp:revision>
  <dcterms:created xsi:type="dcterms:W3CDTF">2016-11-25T08:55:21Z</dcterms:created>
  <dcterms:modified xsi:type="dcterms:W3CDTF">2017-07-18T12:08:26Z</dcterms:modified>
</cp:coreProperties>
</file>