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3906"/>
    <a:srgbClr val="9A6D12"/>
    <a:srgbClr val="000000"/>
    <a:srgbClr val="FEF100"/>
    <a:srgbClr val="65BF97"/>
    <a:srgbClr val="951A23"/>
    <a:srgbClr val="EACA21"/>
    <a:srgbClr val="70614F"/>
    <a:srgbClr val="D27168"/>
    <a:srgbClr val="6D5D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97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008" y="11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633828C6-8050-401C-9438-EFC5EA429F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46" y="3761"/>
            <a:ext cx="7575357" cy="720664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89CF3F8-CCED-486B-AEA4-82B9F3E7752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27758" y="6055497"/>
            <a:ext cx="5450445" cy="194208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4A8CA674-CDEB-479D-9792-C11325E6DA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21166" y="5615678"/>
            <a:ext cx="676541" cy="78064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1F61923-50AF-43BD-AAC6-65C3574406D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74" y="6636304"/>
            <a:ext cx="7575357" cy="408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152774" y="9766443"/>
            <a:ext cx="3154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910583" y="9714121"/>
            <a:ext cx="4649092" cy="62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100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1100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1100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1100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1100" dirty="0">
                <a:solidFill>
                  <a:srgbClr val="000000"/>
                </a:solidFill>
                <a:latin typeface="+mn-ea"/>
              </a:rPr>
              <a:t>　 営業時間：</a:t>
            </a:r>
            <a:r>
              <a:rPr kumimoji="1" lang="en-US" altLang="ja-JP" sz="1100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1100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1400" dirty="0">
                <a:solidFill>
                  <a:srgbClr val="000000"/>
                </a:solidFill>
                <a:latin typeface="+mn-ea"/>
              </a:rPr>
              <a:t>　　</a:t>
            </a:r>
            <a:r>
              <a:rPr kumimoji="1" lang="ja-JP" altLang="en-US" sz="1100" dirty="0">
                <a:solidFill>
                  <a:srgbClr val="000000"/>
                </a:solidFill>
                <a:latin typeface="+mn-ea"/>
              </a:rPr>
              <a:t>　  定休日：〇曜日</a:t>
            </a:r>
            <a:endParaRPr kumimoji="1" lang="en-US" altLang="ja-JP" sz="11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71544E6-E829-4C64-A6D6-1731DD739469}"/>
              </a:ext>
            </a:extLst>
          </p:cNvPr>
          <p:cNvSpPr txBox="1"/>
          <p:nvPr/>
        </p:nvSpPr>
        <p:spPr>
          <a:xfrm>
            <a:off x="366134" y="1462583"/>
            <a:ext cx="4919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kern="1400" dirty="0">
                <a:solidFill>
                  <a:srgbClr val="000000"/>
                </a:solidFill>
                <a:latin typeface="+mn-ea"/>
              </a:rPr>
              <a:t>0</a:t>
            </a:r>
            <a:r>
              <a:rPr kumimoji="1" lang="ja-JP" altLang="en-US" sz="2000" b="1" kern="1400" dirty="0">
                <a:solidFill>
                  <a:srgbClr val="000000"/>
                </a:solidFill>
                <a:latin typeface="+mn-ea"/>
              </a:rPr>
              <a:t>月</a:t>
            </a:r>
            <a:r>
              <a:rPr kumimoji="1" lang="en-US" altLang="ja-JP" sz="3200" b="1" kern="1400" dirty="0">
                <a:solidFill>
                  <a:srgbClr val="000000"/>
                </a:solidFill>
                <a:latin typeface="+mn-ea"/>
              </a:rPr>
              <a:t>00</a:t>
            </a:r>
            <a:r>
              <a:rPr kumimoji="1" lang="ja-JP" altLang="en-US" sz="2000" b="1" kern="1400" dirty="0">
                <a:solidFill>
                  <a:srgbClr val="000000"/>
                </a:solidFill>
                <a:latin typeface="+mn-ea"/>
              </a:rPr>
              <a:t>日（〇）</a:t>
            </a:r>
            <a:endParaRPr kumimoji="1" lang="ja-JP" altLang="en-US" sz="3200" b="1" kern="1400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1DAC000C-A586-4AE3-8BBB-5A546D23C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9735" y="467866"/>
            <a:ext cx="2182084" cy="558824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0748905-19C6-4FF5-9BFC-8E7DE1A871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4155" y="1095534"/>
            <a:ext cx="800415" cy="352240"/>
          </a:xfrm>
          <a:prstGeom prst="rect">
            <a:avLst/>
          </a:prstGeom>
        </p:spPr>
      </p:pic>
      <p:sp>
        <p:nvSpPr>
          <p:cNvPr id="44" name="正方形/長方形 43"/>
          <p:cNvSpPr/>
          <p:nvPr/>
        </p:nvSpPr>
        <p:spPr>
          <a:xfrm>
            <a:off x="788845" y="7309970"/>
            <a:ext cx="2779107" cy="17802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A29502C-6BCE-4E18-A7FD-52A84CE13AA1}"/>
              </a:ext>
            </a:extLst>
          </p:cNvPr>
          <p:cNvSpPr/>
          <p:nvPr/>
        </p:nvSpPr>
        <p:spPr>
          <a:xfrm>
            <a:off x="3983231" y="7309970"/>
            <a:ext cx="2779107" cy="17802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887A79B-75E9-4592-86BC-E970CB2D5C7C}"/>
              </a:ext>
            </a:extLst>
          </p:cNvPr>
          <p:cNvSpPr txBox="1"/>
          <p:nvPr/>
        </p:nvSpPr>
        <p:spPr>
          <a:xfrm>
            <a:off x="713465" y="4929388"/>
            <a:ext cx="3980455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100" b="1" kern="1400" dirty="0">
                <a:solidFill>
                  <a:schemeClr val="bg1"/>
                </a:solidFill>
                <a:latin typeface="+mn-ea"/>
              </a:rPr>
              <a:t>10</a:t>
            </a:r>
            <a:r>
              <a:rPr kumimoji="1" lang="ja-JP" altLang="en-US" sz="1100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1100" b="1" kern="1400" dirty="0">
                <a:solidFill>
                  <a:schemeClr val="bg1"/>
                </a:solidFill>
                <a:latin typeface="+mn-ea"/>
              </a:rPr>
              <a:t>4</a:t>
            </a:r>
            <a:r>
              <a:rPr kumimoji="1" lang="ja-JP" altLang="en-US" sz="1100" b="1" kern="1400" dirty="0">
                <a:solidFill>
                  <a:schemeClr val="bg1"/>
                </a:solidFill>
                <a:latin typeface="+mn-ea"/>
              </a:rPr>
              <a:t>日（水）は中秋の名月。</a:t>
            </a:r>
            <a:endParaRPr kumimoji="1" lang="en-US" altLang="ja-JP" sz="1100" b="1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1100" b="1" kern="1400" dirty="0">
                <a:solidFill>
                  <a:schemeClr val="bg1"/>
                </a:solidFill>
                <a:latin typeface="+mn-ea"/>
              </a:rPr>
              <a:t>空きの収穫を祝って、団子と秋の草花やススキをかざりましょう。お月見団子などの秋のお菓子をご用意しました。</a:t>
            </a:r>
            <a:endParaRPr kumimoji="1" lang="en-US" altLang="ja-JP" sz="1100" b="1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1100" b="1" kern="1400" dirty="0">
                <a:solidFill>
                  <a:schemeClr val="bg1"/>
                </a:solidFill>
                <a:latin typeface="+mn-ea"/>
              </a:rPr>
              <a:t>きれいなお月様を眺め、秋の夜長を家族で楽しみましょう。</a:t>
            </a:r>
            <a:endParaRPr kumimoji="1" lang="en-US" altLang="ja-JP" sz="1100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8189F48-8EC1-4E0C-B5BD-5ECB97DB591A}"/>
              </a:ext>
            </a:extLst>
          </p:cNvPr>
          <p:cNvSpPr txBox="1"/>
          <p:nvPr/>
        </p:nvSpPr>
        <p:spPr>
          <a:xfrm>
            <a:off x="366134" y="2147851"/>
            <a:ext cx="4919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kern="1400" dirty="0">
                <a:solidFill>
                  <a:srgbClr val="000000"/>
                </a:solidFill>
                <a:latin typeface="+mn-ea"/>
              </a:rPr>
              <a:t>0</a:t>
            </a:r>
            <a:r>
              <a:rPr kumimoji="1" lang="ja-JP" altLang="en-US" sz="2000" b="1" kern="1400" dirty="0">
                <a:solidFill>
                  <a:srgbClr val="000000"/>
                </a:solidFill>
                <a:latin typeface="+mn-ea"/>
              </a:rPr>
              <a:t>月</a:t>
            </a:r>
            <a:r>
              <a:rPr kumimoji="1" lang="en-US" altLang="ja-JP" sz="3200" b="1" kern="1400" dirty="0">
                <a:solidFill>
                  <a:srgbClr val="000000"/>
                </a:solidFill>
                <a:latin typeface="+mn-ea"/>
              </a:rPr>
              <a:t>00</a:t>
            </a:r>
            <a:r>
              <a:rPr kumimoji="1" lang="ja-JP" altLang="en-US" sz="2000" b="1" kern="1400" dirty="0">
                <a:solidFill>
                  <a:srgbClr val="000000"/>
                </a:solidFill>
                <a:latin typeface="+mn-ea"/>
              </a:rPr>
              <a:t>日（〇）まで</a:t>
            </a:r>
            <a:endParaRPr kumimoji="1" lang="ja-JP" altLang="en-US" sz="3200" b="1" kern="14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5EB662D-D8CC-4508-874A-B44A5BDE1950}"/>
              </a:ext>
            </a:extLst>
          </p:cNvPr>
          <p:cNvSpPr txBox="1"/>
          <p:nvPr/>
        </p:nvSpPr>
        <p:spPr>
          <a:xfrm>
            <a:off x="1270734" y="3069894"/>
            <a:ext cx="278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kern="1400" dirty="0">
                <a:solidFill>
                  <a:srgbClr val="6A3906"/>
                </a:solidFill>
                <a:latin typeface="+mn-ea"/>
              </a:rPr>
              <a:t>期間中もれなく</a:t>
            </a:r>
            <a:endParaRPr kumimoji="1" lang="en-US" altLang="ja-JP" sz="2000" b="1" kern="1400" dirty="0">
              <a:solidFill>
                <a:srgbClr val="6A3906"/>
              </a:solidFill>
              <a:latin typeface="+mn-ea"/>
            </a:endParaRPr>
          </a:p>
          <a:p>
            <a:pPr algn="ctr"/>
            <a:r>
              <a:rPr kumimoji="1" lang="ja-JP" altLang="en-US" sz="2000" b="1" kern="1400" dirty="0">
                <a:solidFill>
                  <a:srgbClr val="6A3906"/>
                </a:solidFill>
                <a:latin typeface="+mn-ea"/>
              </a:rPr>
              <a:t>お月見グッズ進呈。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8E16216-CBAD-412B-A27C-3127ADEA9668}"/>
              </a:ext>
            </a:extLst>
          </p:cNvPr>
          <p:cNvSpPr txBox="1"/>
          <p:nvPr/>
        </p:nvSpPr>
        <p:spPr>
          <a:xfrm>
            <a:off x="2418140" y="1923741"/>
            <a:ext cx="492443" cy="3488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000" b="1" dirty="0"/>
              <a:t>～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35ACDB1-486D-444D-987B-E6C3EBE8F1C5}"/>
              </a:ext>
            </a:extLst>
          </p:cNvPr>
          <p:cNvSpPr txBox="1"/>
          <p:nvPr/>
        </p:nvSpPr>
        <p:spPr>
          <a:xfrm>
            <a:off x="874601" y="9090212"/>
            <a:ext cx="2779107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1200" b="1" kern="1400" dirty="0">
                <a:latin typeface="+mn-ea"/>
              </a:rPr>
              <a:t>○○○○○○　　</a:t>
            </a:r>
            <a:r>
              <a:rPr kumimoji="1" lang="en-US" altLang="ja-JP" sz="1200" b="1" kern="1400" dirty="0">
                <a:latin typeface="+mn-ea"/>
              </a:rPr>
              <a:t>0,000</a:t>
            </a:r>
            <a:r>
              <a:rPr kumimoji="1" lang="ja-JP" altLang="en-US" sz="1200" b="1" kern="1400" dirty="0">
                <a:latin typeface="+mn-ea"/>
              </a:rPr>
              <a:t>円</a:t>
            </a:r>
            <a:endParaRPr kumimoji="1" lang="en-US" altLang="ja-JP" sz="1200" b="1" kern="1400" dirty="0">
              <a:latin typeface="+mn-ea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F7D5C68-0907-438B-B146-2F6C80113A3F}"/>
              </a:ext>
            </a:extLst>
          </p:cNvPr>
          <p:cNvSpPr txBox="1"/>
          <p:nvPr/>
        </p:nvSpPr>
        <p:spPr>
          <a:xfrm>
            <a:off x="3983230" y="9090212"/>
            <a:ext cx="2779107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1200" b="1" kern="1400" dirty="0">
                <a:latin typeface="+mn-ea"/>
              </a:rPr>
              <a:t>○○○○○○　　</a:t>
            </a:r>
            <a:r>
              <a:rPr kumimoji="1" lang="en-US" altLang="ja-JP" sz="1200" b="1" kern="1400" dirty="0">
                <a:latin typeface="+mn-ea"/>
              </a:rPr>
              <a:t>0,000</a:t>
            </a:r>
            <a:r>
              <a:rPr kumimoji="1" lang="ja-JP" altLang="en-US" sz="1200" b="1" kern="1400" dirty="0">
                <a:latin typeface="+mn-ea"/>
              </a:rPr>
              <a:t>円</a:t>
            </a:r>
            <a:endParaRPr kumimoji="1" lang="en-US" altLang="ja-JP" sz="1200" b="1" kern="1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F8FA674-B53C-47CC-8ADC-050EFE775367}"/>
              </a:ext>
            </a:extLst>
          </p:cNvPr>
          <p:cNvSpPr txBox="1"/>
          <p:nvPr/>
        </p:nvSpPr>
        <p:spPr>
          <a:xfrm>
            <a:off x="874601" y="9090212"/>
            <a:ext cx="2779107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1200" b="1" kern="1400" dirty="0">
                <a:latin typeface="+mn-ea"/>
              </a:rPr>
              <a:t>○○○○○○　　</a:t>
            </a:r>
            <a:r>
              <a:rPr kumimoji="1" lang="en-US" altLang="ja-JP" sz="1200" b="1" kern="1400" dirty="0">
                <a:latin typeface="+mn-ea"/>
              </a:rPr>
              <a:t>0,000</a:t>
            </a:r>
            <a:r>
              <a:rPr kumimoji="1" lang="ja-JP" altLang="en-US" sz="1200" b="1" kern="1400" dirty="0">
                <a:latin typeface="+mn-ea"/>
              </a:rPr>
              <a:t>円</a:t>
            </a:r>
            <a:endParaRPr kumimoji="1" lang="en-US" altLang="ja-JP" sz="1200" b="1" kern="1400" dirty="0">
              <a:latin typeface="+mn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DDE5B74-094E-4F75-A0BD-FC4D3E81DFB9}"/>
              </a:ext>
            </a:extLst>
          </p:cNvPr>
          <p:cNvSpPr txBox="1"/>
          <p:nvPr/>
        </p:nvSpPr>
        <p:spPr>
          <a:xfrm>
            <a:off x="3983230" y="9090212"/>
            <a:ext cx="2779107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kumimoji="1" lang="ja-JP" altLang="en-US" sz="1200" b="1" kern="1400" dirty="0">
                <a:latin typeface="+mn-ea"/>
              </a:rPr>
              <a:t>○○○○○○　　</a:t>
            </a:r>
            <a:r>
              <a:rPr kumimoji="1" lang="en-US" altLang="ja-JP" sz="1200" b="1" kern="1400" dirty="0">
                <a:latin typeface="+mn-ea"/>
              </a:rPr>
              <a:t>0,000</a:t>
            </a:r>
            <a:r>
              <a:rPr kumimoji="1" lang="ja-JP" altLang="en-US" sz="1200" b="1" kern="1400" dirty="0">
                <a:latin typeface="+mn-ea"/>
              </a:rPr>
              <a:t>円</a:t>
            </a:r>
            <a:endParaRPr kumimoji="1" lang="en-US" altLang="ja-JP" sz="1200" b="1" kern="1400" dirty="0">
              <a:latin typeface="+mn-ea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41F225A-86EE-4743-8318-01B209310AF3}"/>
              </a:ext>
            </a:extLst>
          </p:cNvPr>
          <p:cNvSpPr txBox="1"/>
          <p:nvPr/>
        </p:nvSpPr>
        <p:spPr>
          <a:xfrm>
            <a:off x="152774" y="9766443"/>
            <a:ext cx="3154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80A1038-F1B5-4BA3-A610-A3F11C546690}"/>
              </a:ext>
            </a:extLst>
          </p:cNvPr>
          <p:cNvSpPr txBox="1"/>
          <p:nvPr/>
        </p:nvSpPr>
        <p:spPr>
          <a:xfrm>
            <a:off x="2910583" y="9714121"/>
            <a:ext cx="4649092" cy="62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100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1100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1100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1100" dirty="0">
                <a:solidFill>
                  <a:srgbClr val="000000"/>
                </a:solidFill>
                <a:latin typeface="+mn-ea"/>
              </a:rPr>
              <a:t>000-000</a:t>
            </a:r>
            <a:r>
              <a:rPr kumimoji="1" lang="ja-JP" altLang="en-US" sz="1100" dirty="0">
                <a:solidFill>
                  <a:srgbClr val="000000"/>
                </a:solidFill>
                <a:latin typeface="+mn-ea"/>
              </a:rPr>
              <a:t>　 営業時間：</a:t>
            </a:r>
            <a:r>
              <a:rPr kumimoji="1" lang="en-US" altLang="ja-JP" sz="1100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1100" dirty="0">
                <a:solidFill>
                  <a:srgbClr val="000000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dirty="0">
                <a:solidFill>
                  <a:srgbClr val="000000"/>
                </a:solidFill>
                <a:latin typeface="+mn-ea"/>
              </a:rPr>
              <a:t>TEL:0000-000-00000</a:t>
            </a:r>
            <a:r>
              <a:rPr kumimoji="1" lang="ja-JP" altLang="en-US" sz="1400" dirty="0">
                <a:solidFill>
                  <a:srgbClr val="000000"/>
                </a:solidFill>
                <a:latin typeface="+mn-ea"/>
              </a:rPr>
              <a:t>　　</a:t>
            </a:r>
            <a:r>
              <a:rPr kumimoji="1" lang="ja-JP" altLang="en-US" sz="1100" dirty="0">
                <a:solidFill>
                  <a:srgbClr val="000000"/>
                </a:solidFill>
                <a:latin typeface="+mn-ea"/>
              </a:rPr>
              <a:t>　  定休日：〇曜日</a:t>
            </a:r>
            <a:endParaRPr kumimoji="1" lang="en-US" altLang="ja-JP" sz="11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A2F485A-58A2-4A03-9A09-7D58103353FD}"/>
              </a:ext>
            </a:extLst>
          </p:cNvPr>
          <p:cNvSpPr txBox="1"/>
          <p:nvPr/>
        </p:nvSpPr>
        <p:spPr>
          <a:xfrm>
            <a:off x="366134" y="1462583"/>
            <a:ext cx="4919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kern="1400" dirty="0">
                <a:solidFill>
                  <a:srgbClr val="000000"/>
                </a:solidFill>
                <a:latin typeface="+mn-ea"/>
              </a:rPr>
              <a:t>0</a:t>
            </a:r>
            <a:r>
              <a:rPr kumimoji="1" lang="ja-JP" altLang="en-US" sz="2000" b="1" kern="1400" dirty="0">
                <a:solidFill>
                  <a:srgbClr val="000000"/>
                </a:solidFill>
                <a:latin typeface="+mn-ea"/>
              </a:rPr>
              <a:t>月</a:t>
            </a:r>
            <a:r>
              <a:rPr kumimoji="1" lang="en-US" altLang="ja-JP" sz="3200" b="1" kern="1400" dirty="0">
                <a:solidFill>
                  <a:srgbClr val="000000"/>
                </a:solidFill>
                <a:latin typeface="+mn-ea"/>
              </a:rPr>
              <a:t>00</a:t>
            </a:r>
            <a:r>
              <a:rPr kumimoji="1" lang="ja-JP" altLang="en-US" sz="2000" b="1" kern="1400" dirty="0">
                <a:solidFill>
                  <a:srgbClr val="000000"/>
                </a:solidFill>
                <a:latin typeface="+mn-ea"/>
              </a:rPr>
              <a:t>日（〇）</a:t>
            </a:r>
            <a:endParaRPr kumimoji="1" lang="ja-JP" altLang="en-US" sz="3200" b="1" kern="1400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147D5470-7DFD-48A0-A1E4-A728D1429A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9735" y="467866"/>
            <a:ext cx="2182084" cy="5588240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58C1B4DB-D469-431B-94A0-CD981150D2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4155" y="1095534"/>
            <a:ext cx="800415" cy="352240"/>
          </a:xfrm>
          <a:prstGeom prst="rect">
            <a:avLst/>
          </a:prstGeom>
        </p:spPr>
      </p:pic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6C8D6F1-BC1A-4CED-94DD-F6786DA0444F}"/>
              </a:ext>
            </a:extLst>
          </p:cNvPr>
          <p:cNvSpPr/>
          <p:nvPr/>
        </p:nvSpPr>
        <p:spPr>
          <a:xfrm>
            <a:off x="788845" y="7309970"/>
            <a:ext cx="2779107" cy="17802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00144F7-0BBF-499F-BFAF-0CB454747CBB}"/>
              </a:ext>
            </a:extLst>
          </p:cNvPr>
          <p:cNvSpPr/>
          <p:nvPr/>
        </p:nvSpPr>
        <p:spPr>
          <a:xfrm>
            <a:off x="3983231" y="7309970"/>
            <a:ext cx="2779107" cy="17802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FF18287-7A87-4E22-84C7-DB304C1D101D}"/>
              </a:ext>
            </a:extLst>
          </p:cNvPr>
          <p:cNvSpPr txBox="1"/>
          <p:nvPr/>
        </p:nvSpPr>
        <p:spPr>
          <a:xfrm>
            <a:off x="713465" y="4929388"/>
            <a:ext cx="3980455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100" b="1" kern="1400" dirty="0">
                <a:solidFill>
                  <a:schemeClr val="bg1"/>
                </a:solidFill>
                <a:latin typeface="+mn-ea"/>
              </a:rPr>
              <a:t>10</a:t>
            </a:r>
            <a:r>
              <a:rPr kumimoji="1" lang="ja-JP" altLang="en-US" sz="1100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1100" b="1" kern="1400" dirty="0">
                <a:solidFill>
                  <a:schemeClr val="bg1"/>
                </a:solidFill>
                <a:latin typeface="+mn-ea"/>
              </a:rPr>
              <a:t>4</a:t>
            </a:r>
            <a:r>
              <a:rPr kumimoji="1" lang="ja-JP" altLang="en-US" sz="1100" b="1" kern="1400" dirty="0">
                <a:solidFill>
                  <a:schemeClr val="bg1"/>
                </a:solidFill>
                <a:latin typeface="+mn-ea"/>
              </a:rPr>
              <a:t>日（水）は中秋の名月。</a:t>
            </a:r>
            <a:endParaRPr kumimoji="1" lang="en-US" altLang="ja-JP" sz="1100" b="1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1100" b="1" kern="1400" dirty="0">
                <a:solidFill>
                  <a:schemeClr val="bg1"/>
                </a:solidFill>
                <a:latin typeface="+mn-ea"/>
              </a:rPr>
              <a:t>空きの収穫を祝って、団子と秋の草花やススキをかざりましょう。お月見団子などの秋のお菓子をご用意しました。</a:t>
            </a:r>
            <a:endParaRPr kumimoji="1" lang="en-US" altLang="ja-JP" sz="1100" b="1" kern="14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1100" b="1" kern="1400" dirty="0">
                <a:solidFill>
                  <a:schemeClr val="bg1"/>
                </a:solidFill>
                <a:latin typeface="+mn-ea"/>
              </a:rPr>
              <a:t>きれいなお月様を眺め、秋の夜長を家族で楽しみましょう。</a:t>
            </a:r>
            <a:endParaRPr kumimoji="1" lang="en-US" altLang="ja-JP" sz="1100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6BA2F29-FF1D-4F46-9570-066754920C21}"/>
              </a:ext>
            </a:extLst>
          </p:cNvPr>
          <p:cNvSpPr txBox="1"/>
          <p:nvPr/>
        </p:nvSpPr>
        <p:spPr>
          <a:xfrm>
            <a:off x="366134" y="2147851"/>
            <a:ext cx="4919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kern="1400" dirty="0">
                <a:solidFill>
                  <a:srgbClr val="000000"/>
                </a:solidFill>
                <a:latin typeface="+mn-ea"/>
              </a:rPr>
              <a:t>0</a:t>
            </a:r>
            <a:r>
              <a:rPr kumimoji="1" lang="ja-JP" altLang="en-US" sz="2000" b="1" kern="1400" dirty="0">
                <a:solidFill>
                  <a:srgbClr val="000000"/>
                </a:solidFill>
                <a:latin typeface="+mn-ea"/>
              </a:rPr>
              <a:t>月</a:t>
            </a:r>
            <a:r>
              <a:rPr kumimoji="1" lang="en-US" altLang="ja-JP" sz="3200" b="1" kern="1400" dirty="0">
                <a:solidFill>
                  <a:srgbClr val="000000"/>
                </a:solidFill>
                <a:latin typeface="+mn-ea"/>
              </a:rPr>
              <a:t>00</a:t>
            </a:r>
            <a:r>
              <a:rPr kumimoji="1" lang="ja-JP" altLang="en-US" sz="2000" b="1" kern="1400" dirty="0">
                <a:solidFill>
                  <a:srgbClr val="000000"/>
                </a:solidFill>
                <a:latin typeface="+mn-ea"/>
              </a:rPr>
              <a:t>日（〇）まで</a:t>
            </a:r>
            <a:endParaRPr kumimoji="1" lang="ja-JP" altLang="en-US" sz="3200" b="1" kern="14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82ABD59-F459-40FE-AA77-A312B5B11308}"/>
              </a:ext>
            </a:extLst>
          </p:cNvPr>
          <p:cNvSpPr txBox="1"/>
          <p:nvPr/>
        </p:nvSpPr>
        <p:spPr>
          <a:xfrm>
            <a:off x="1270734" y="3069894"/>
            <a:ext cx="278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kern="1400" dirty="0">
                <a:solidFill>
                  <a:srgbClr val="6A3906"/>
                </a:solidFill>
                <a:latin typeface="+mn-ea"/>
              </a:rPr>
              <a:t>期間中もれなく</a:t>
            </a:r>
            <a:endParaRPr kumimoji="1" lang="en-US" altLang="ja-JP" sz="2000" b="1" kern="1400" dirty="0">
              <a:solidFill>
                <a:srgbClr val="6A3906"/>
              </a:solidFill>
              <a:latin typeface="+mn-ea"/>
            </a:endParaRPr>
          </a:p>
          <a:p>
            <a:pPr algn="ctr"/>
            <a:r>
              <a:rPr kumimoji="1" lang="ja-JP" altLang="en-US" sz="2000" b="1" kern="1400" dirty="0">
                <a:solidFill>
                  <a:srgbClr val="6A3906"/>
                </a:solidFill>
                <a:latin typeface="+mn-ea"/>
              </a:rPr>
              <a:t>お月見グッズ進呈。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28CECDF-F3DE-463C-9F27-A3FC045F1530}"/>
              </a:ext>
            </a:extLst>
          </p:cNvPr>
          <p:cNvSpPr txBox="1"/>
          <p:nvPr/>
        </p:nvSpPr>
        <p:spPr>
          <a:xfrm>
            <a:off x="2418140" y="1923741"/>
            <a:ext cx="492443" cy="3488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000" b="1" dirty="0"/>
              <a:t>～</a:t>
            </a:r>
          </a:p>
        </p:txBody>
      </p:sp>
      <p:sp>
        <p:nvSpPr>
          <p:cNvPr id="9" name="正方形/長方形 8"/>
          <p:cNvSpPr/>
          <p:nvPr/>
        </p:nvSpPr>
        <p:spPr>
          <a:xfrm rot="10800000"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270734" y="904240"/>
            <a:ext cx="2874546" cy="274412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日付を変更することが可能です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36506" y="4936370"/>
            <a:ext cx="3828095" cy="95861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文字を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713465" y="7324573"/>
            <a:ext cx="2964455" cy="177435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</a:t>
            </a:r>
            <a:endParaRPr kumimoji="1" lang="en-US" altLang="ja-JP" b="1" dirty="0">
              <a:latin typeface="+mn-ea"/>
            </a:endParaRPr>
          </a:p>
          <a:p>
            <a:pPr algn="ctr"/>
            <a:r>
              <a:rPr kumimoji="1" lang="ja-JP" altLang="en-US" b="1" dirty="0">
                <a:latin typeface="+mn-ea"/>
              </a:rPr>
              <a:t>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52774" y="9705405"/>
            <a:ext cx="7327914" cy="63657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FB1AD26-DE38-431E-82C9-C5744BE874F4}"/>
              </a:ext>
            </a:extLst>
          </p:cNvPr>
          <p:cNvSpPr/>
          <p:nvPr/>
        </p:nvSpPr>
        <p:spPr>
          <a:xfrm>
            <a:off x="4600416" y="437674"/>
            <a:ext cx="2589277" cy="584120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6FEE648-A74E-4762-8323-A304581C3BAC}"/>
              </a:ext>
            </a:extLst>
          </p:cNvPr>
          <p:cNvSpPr/>
          <p:nvPr/>
        </p:nvSpPr>
        <p:spPr>
          <a:xfrm>
            <a:off x="3890556" y="7324573"/>
            <a:ext cx="2964455" cy="177435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</a:t>
            </a:r>
            <a:endParaRPr kumimoji="1" lang="en-US" altLang="ja-JP" b="1" dirty="0">
              <a:latin typeface="+mn-ea"/>
            </a:endParaRPr>
          </a:p>
          <a:p>
            <a:pPr algn="ctr"/>
            <a:r>
              <a:rPr kumimoji="1" lang="ja-JP" altLang="en-US" b="1" dirty="0">
                <a:latin typeface="+mn-ea"/>
              </a:rPr>
              <a:t>できます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6A42725-7C75-4ECE-9915-445F0B643587}"/>
              </a:ext>
            </a:extLst>
          </p:cNvPr>
          <p:cNvSpPr/>
          <p:nvPr/>
        </p:nvSpPr>
        <p:spPr>
          <a:xfrm>
            <a:off x="693241" y="9217522"/>
            <a:ext cx="2984679" cy="26510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文字の編集ができます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A9290AE-2CBA-48B2-90D5-B7C6A6CA4F39}"/>
              </a:ext>
            </a:extLst>
          </p:cNvPr>
          <p:cNvSpPr/>
          <p:nvPr/>
        </p:nvSpPr>
        <p:spPr>
          <a:xfrm>
            <a:off x="3870550" y="9217522"/>
            <a:ext cx="2984679" cy="26510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304</TotalTime>
  <Words>387</Words>
  <Application>Microsoft Office PowerPoint</Application>
  <PresentationFormat>ユーザー設定</PresentationFormat>
  <Paragraphs>53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46</cp:revision>
  <dcterms:created xsi:type="dcterms:W3CDTF">2016-11-25T08:55:21Z</dcterms:created>
  <dcterms:modified xsi:type="dcterms:W3CDTF">2017-07-18T12:04:09Z</dcterms:modified>
</cp:coreProperties>
</file>