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4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819" y="552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D7A30986-298C-4BBE-9197-3033AD51E5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400"/>
            <a:ext cx="5358765" cy="757253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D4BB230F-FAFB-44BC-8DAB-9DF4A518F0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45417" y="2400"/>
            <a:ext cx="5345417" cy="757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2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308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45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C4DD50D-197B-4720-8A34-C2E78371CE9E}"/>
              </a:ext>
            </a:extLst>
          </p:cNvPr>
          <p:cNvSpPr txBox="1"/>
          <p:nvPr/>
        </p:nvSpPr>
        <p:spPr>
          <a:xfrm>
            <a:off x="544449" y="6836455"/>
            <a:ext cx="1872333" cy="352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91" b="1" kern="1400" dirty="0">
                <a:solidFill>
                  <a:schemeClr val="bg1"/>
                </a:solidFill>
                <a:latin typeface="+mn-ea"/>
              </a:rPr>
              <a:t>サンプルの店名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BE91BEC-B570-4B00-9686-DF6F5790F8CE}"/>
              </a:ext>
            </a:extLst>
          </p:cNvPr>
          <p:cNvSpPr txBox="1"/>
          <p:nvPr/>
        </p:nvSpPr>
        <p:spPr>
          <a:xfrm>
            <a:off x="2270516" y="6719327"/>
            <a:ext cx="3057134" cy="586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000-000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　</a:t>
            </a:r>
            <a:endParaRPr kumimoji="1" lang="en-US" altLang="ja-JP" sz="775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1128" dirty="0">
                <a:solidFill>
                  <a:schemeClr val="bg1"/>
                </a:solidFill>
                <a:latin typeface="+mn-ea"/>
              </a:rPr>
              <a:t>TEL:0000-000-00000</a:t>
            </a:r>
            <a:endParaRPr kumimoji="1" lang="en-US" altLang="ja-JP" sz="846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営業時間：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　 定休日：〇曜日</a:t>
            </a:r>
            <a:endParaRPr kumimoji="1" lang="en-US" altLang="ja-JP" sz="775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EBD2929-4C24-408D-962E-61491AE5A9FA}"/>
              </a:ext>
            </a:extLst>
          </p:cNvPr>
          <p:cNvSpPr txBox="1"/>
          <p:nvPr/>
        </p:nvSpPr>
        <p:spPr>
          <a:xfrm>
            <a:off x="544449" y="4412120"/>
            <a:ext cx="4452366" cy="569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101" b="1" kern="1400" dirty="0">
                <a:solidFill>
                  <a:schemeClr val="bg1"/>
                </a:solidFill>
                <a:latin typeface="+mn-ea"/>
              </a:rPr>
              <a:t>2017 0</a:t>
            </a:r>
            <a:r>
              <a:rPr kumimoji="1" lang="ja-JP" altLang="en-US" sz="3101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3101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3101" b="1" kern="1400" dirty="0">
                <a:solidFill>
                  <a:schemeClr val="bg1"/>
                </a:solidFill>
                <a:latin typeface="+mn-ea"/>
              </a:rPr>
              <a:t>日</a:t>
            </a:r>
            <a:r>
              <a:rPr kumimoji="1" lang="ja-JP" altLang="en-US" sz="1691" b="1" kern="1400" dirty="0">
                <a:solidFill>
                  <a:schemeClr val="bg1"/>
                </a:solidFill>
                <a:latin typeface="+mn-ea"/>
              </a:rPr>
              <a:t>（〇）</a:t>
            </a:r>
            <a:endParaRPr kumimoji="1" lang="ja-JP" altLang="en-US" sz="3101" b="1" kern="1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2EF7CFE3-229E-462B-9206-9D99BFF92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850" y="2155966"/>
            <a:ext cx="3303951" cy="1180816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9E9F553F-DB56-483A-91B2-E58301DD5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038" y="5030838"/>
            <a:ext cx="288760" cy="295204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F4B2FAC2-6FD8-49DA-A625-81D5A3511A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534" y="5030838"/>
            <a:ext cx="288760" cy="288495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07BE777-360B-42D9-A6DD-2AAFF4A25995}"/>
              </a:ext>
            </a:extLst>
          </p:cNvPr>
          <p:cNvSpPr txBox="1"/>
          <p:nvPr/>
        </p:nvSpPr>
        <p:spPr>
          <a:xfrm>
            <a:off x="1203546" y="3569689"/>
            <a:ext cx="1872333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9" b="1" kern="1400" dirty="0">
                <a:solidFill>
                  <a:srgbClr val="EDEB11"/>
                </a:solidFill>
                <a:latin typeface="+mn-ea"/>
              </a:rPr>
              <a:t>町内対抗リレー</a:t>
            </a:r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36953DFE-89B0-4AD0-8F38-58F8624BCAB9}"/>
              </a:ext>
            </a:extLst>
          </p:cNvPr>
          <p:cNvSpPr/>
          <p:nvPr/>
        </p:nvSpPr>
        <p:spPr>
          <a:xfrm>
            <a:off x="1099701" y="3653592"/>
            <a:ext cx="114169" cy="1141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353F1DF-C4DE-4961-AD3B-9EB3D41912CB}"/>
              </a:ext>
            </a:extLst>
          </p:cNvPr>
          <p:cNvSpPr txBox="1"/>
          <p:nvPr/>
        </p:nvSpPr>
        <p:spPr>
          <a:xfrm>
            <a:off x="2836838" y="3569689"/>
            <a:ext cx="1872333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9" b="1" kern="1400" dirty="0">
                <a:solidFill>
                  <a:srgbClr val="EDEB11"/>
                </a:solidFill>
                <a:latin typeface="+mn-ea"/>
              </a:rPr>
              <a:t>綱引き</a:t>
            </a:r>
          </a:p>
        </p:txBody>
      </p:sp>
      <p:sp>
        <p:nvSpPr>
          <p:cNvPr id="46" name="楕円 45">
            <a:extLst>
              <a:ext uri="{FF2B5EF4-FFF2-40B4-BE49-F238E27FC236}">
                <a16:creationId xmlns:a16="http://schemas.microsoft.com/office/drawing/2014/main" id="{C8FAE440-46D2-4E7C-8F11-3651C7664747}"/>
              </a:ext>
            </a:extLst>
          </p:cNvPr>
          <p:cNvSpPr/>
          <p:nvPr/>
        </p:nvSpPr>
        <p:spPr>
          <a:xfrm>
            <a:off x="2732993" y="3653592"/>
            <a:ext cx="114169" cy="1141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D9BEB642-4CA4-4829-801C-03F8B352A84B}"/>
              </a:ext>
            </a:extLst>
          </p:cNvPr>
          <p:cNvSpPr txBox="1"/>
          <p:nvPr/>
        </p:nvSpPr>
        <p:spPr>
          <a:xfrm>
            <a:off x="3748635" y="3569689"/>
            <a:ext cx="1598065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9" b="1" kern="1400" dirty="0">
                <a:solidFill>
                  <a:srgbClr val="EDEB11"/>
                </a:solidFill>
                <a:latin typeface="+mn-ea"/>
              </a:rPr>
              <a:t>玉入れ</a:t>
            </a:r>
          </a:p>
        </p:txBody>
      </p:sp>
      <p:sp>
        <p:nvSpPr>
          <p:cNvPr id="48" name="楕円 47">
            <a:extLst>
              <a:ext uri="{FF2B5EF4-FFF2-40B4-BE49-F238E27FC236}">
                <a16:creationId xmlns:a16="http://schemas.microsoft.com/office/drawing/2014/main" id="{673C3731-6049-457A-93C3-A14ADEF12956}"/>
              </a:ext>
            </a:extLst>
          </p:cNvPr>
          <p:cNvSpPr/>
          <p:nvPr/>
        </p:nvSpPr>
        <p:spPr>
          <a:xfrm>
            <a:off x="3644790" y="3653592"/>
            <a:ext cx="114169" cy="1141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C301AAE-3752-4F3C-AE19-E9D9BC3C23C2}"/>
              </a:ext>
            </a:extLst>
          </p:cNvPr>
          <p:cNvSpPr txBox="1"/>
          <p:nvPr/>
        </p:nvSpPr>
        <p:spPr>
          <a:xfrm>
            <a:off x="1011849" y="3886499"/>
            <a:ext cx="3473219" cy="30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5" kern="1400" dirty="0">
                <a:solidFill>
                  <a:schemeClr val="bg1"/>
                </a:solidFill>
                <a:latin typeface="+mn-ea"/>
              </a:rPr>
              <a:t>子供が参加できる競技もあります！運動会当日、キッチンカーもやってくる！</a:t>
            </a:r>
            <a:endParaRPr kumimoji="1" lang="en-US" altLang="ja-JP" sz="705" kern="1400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kumimoji="1" lang="ja-JP" altLang="en-US" sz="705" kern="1400" dirty="0">
                <a:solidFill>
                  <a:schemeClr val="bg1"/>
                </a:solidFill>
                <a:latin typeface="+mn-ea"/>
              </a:rPr>
              <a:t>家族で・町内で秋を楽しもう。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73AF243D-892E-455D-9E3C-03A60C4CCA62}"/>
              </a:ext>
            </a:extLst>
          </p:cNvPr>
          <p:cNvSpPr txBox="1"/>
          <p:nvPr/>
        </p:nvSpPr>
        <p:spPr>
          <a:xfrm>
            <a:off x="929410" y="5030839"/>
            <a:ext cx="3473219" cy="352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1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1691" b="1" kern="1400" dirty="0">
                <a:solidFill>
                  <a:schemeClr val="bg1"/>
                </a:solidFill>
                <a:latin typeface="+mn-ea"/>
              </a:rPr>
              <a:t>時～</a:t>
            </a:r>
            <a:r>
              <a:rPr kumimoji="1" lang="en-US" altLang="ja-JP" sz="1691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1691" b="1" kern="1400" dirty="0">
                <a:solidFill>
                  <a:schemeClr val="bg1"/>
                </a:solidFill>
                <a:latin typeface="+mn-ea"/>
              </a:rPr>
              <a:t>時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8FE80622-4A94-4E97-90B0-5274AF748CFA}"/>
              </a:ext>
            </a:extLst>
          </p:cNvPr>
          <p:cNvSpPr txBox="1"/>
          <p:nvPr/>
        </p:nvSpPr>
        <p:spPr>
          <a:xfrm>
            <a:off x="2634431" y="5030839"/>
            <a:ext cx="2727307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9" b="1" kern="1400" dirty="0">
                <a:solidFill>
                  <a:schemeClr val="bg1"/>
                </a:solidFill>
                <a:latin typeface="+mn-ea"/>
              </a:rPr>
              <a:t>ここに場所が入ります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D11CF15-EE18-4CE7-AFF6-BB77E1D69DFD}"/>
              </a:ext>
            </a:extLst>
          </p:cNvPr>
          <p:cNvSpPr/>
          <p:nvPr/>
        </p:nvSpPr>
        <p:spPr>
          <a:xfrm>
            <a:off x="1184043" y="5541703"/>
            <a:ext cx="1386421" cy="10222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5C0C3B6A-C9F8-4573-ACA4-C7A9E6EC1BDF}"/>
              </a:ext>
            </a:extLst>
          </p:cNvPr>
          <p:cNvSpPr/>
          <p:nvPr/>
        </p:nvSpPr>
        <p:spPr>
          <a:xfrm>
            <a:off x="2774996" y="5541703"/>
            <a:ext cx="1381246" cy="10222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0C1A1A7-955B-4146-93A5-5B6D1DC36DB2}"/>
              </a:ext>
            </a:extLst>
          </p:cNvPr>
          <p:cNvSpPr txBox="1"/>
          <p:nvPr/>
        </p:nvSpPr>
        <p:spPr>
          <a:xfrm>
            <a:off x="5869416" y="6836455"/>
            <a:ext cx="1872333" cy="352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91" b="1" kern="1400" dirty="0">
                <a:solidFill>
                  <a:schemeClr val="bg1"/>
                </a:solidFill>
                <a:latin typeface="+mn-ea"/>
              </a:rPr>
              <a:t>サンプルの店名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C59F836-6409-4355-BD73-1C08AD5A2478}"/>
              </a:ext>
            </a:extLst>
          </p:cNvPr>
          <p:cNvSpPr txBox="1"/>
          <p:nvPr/>
        </p:nvSpPr>
        <p:spPr>
          <a:xfrm>
            <a:off x="7595483" y="6719327"/>
            <a:ext cx="3057134" cy="586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000-000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　</a:t>
            </a:r>
            <a:endParaRPr kumimoji="1" lang="en-US" altLang="ja-JP" sz="775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1128" dirty="0">
                <a:solidFill>
                  <a:schemeClr val="bg1"/>
                </a:solidFill>
                <a:latin typeface="+mn-ea"/>
              </a:rPr>
              <a:t>TEL:0000-000-00000</a:t>
            </a:r>
            <a:endParaRPr kumimoji="1" lang="en-US" altLang="ja-JP" sz="846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営業時間：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　 定休日：〇曜日</a:t>
            </a:r>
            <a:endParaRPr kumimoji="1" lang="en-US" altLang="ja-JP" sz="775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50B55270-DF61-40FA-901B-92699631947E}"/>
              </a:ext>
            </a:extLst>
          </p:cNvPr>
          <p:cNvSpPr txBox="1"/>
          <p:nvPr/>
        </p:nvSpPr>
        <p:spPr>
          <a:xfrm>
            <a:off x="5869416" y="4412120"/>
            <a:ext cx="4452366" cy="569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101" b="1" kern="1400" dirty="0">
                <a:solidFill>
                  <a:schemeClr val="bg1"/>
                </a:solidFill>
                <a:latin typeface="+mn-ea"/>
              </a:rPr>
              <a:t>2017 0</a:t>
            </a:r>
            <a:r>
              <a:rPr kumimoji="1" lang="ja-JP" altLang="en-US" sz="3101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3101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3101" b="1" kern="1400" dirty="0">
                <a:solidFill>
                  <a:schemeClr val="bg1"/>
                </a:solidFill>
                <a:latin typeface="+mn-ea"/>
              </a:rPr>
              <a:t>日</a:t>
            </a:r>
            <a:r>
              <a:rPr kumimoji="1" lang="ja-JP" altLang="en-US" sz="1691" b="1" kern="1400" dirty="0">
                <a:solidFill>
                  <a:schemeClr val="bg1"/>
                </a:solidFill>
                <a:latin typeface="+mn-ea"/>
              </a:rPr>
              <a:t>（〇）</a:t>
            </a:r>
            <a:endParaRPr kumimoji="1" lang="ja-JP" altLang="en-US" sz="3101" b="1" kern="1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70" name="図 69">
            <a:extLst>
              <a:ext uri="{FF2B5EF4-FFF2-40B4-BE49-F238E27FC236}">
                <a16:creationId xmlns:a16="http://schemas.microsoft.com/office/drawing/2014/main" id="{7F586034-C30F-47E8-9100-818804394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817" y="2155966"/>
            <a:ext cx="3303951" cy="1180816"/>
          </a:xfrm>
          <a:prstGeom prst="rect">
            <a:avLst/>
          </a:prstGeom>
        </p:spPr>
      </p:pic>
      <p:pic>
        <p:nvPicPr>
          <p:cNvPr id="71" name="図 70">
            <a:extLst>
              <a:ext uri="{FF2B5EF4-FFF2-40B4-BE49-F238E27FC236}">
                <a16:creationId xmlns:a16="http://schemas.microsoft.com/office/drawing/2014/main" id="{2A0E584A-E287-42C4-93E9-9EE723EB2C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005" y="5030838"/>
            <a:ext cx="288760" cy="295204"/>
          </a:xfrm>
          <a:prstGeom prst="rect">
            <a:avLst/>
          </a:prstGeom>
        </p:spPr>
      </p:pic>
      <p:pic>
        <p:nvPicPr>
          <p:cNvPr id="72" name="図 71">
            <a:extLst>
              <a:ext uri="{FF2B5EF4-FFF2-40B4-BE49-F238E27FC236}">
                <a16:creationId xmlns:a16="http://schemas.microsoft.com/office/drawing/2014/main" id="{BDF2B546-433B-4BF3-9E4B-D01708B84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501" y="5030838"/>
            <a:ext cx="288760" cy="288495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00E0B757-2BFF-492A-9E1F-0DE8E399057D}"/>
              </a:ext>
            </a:extLst>
          </p:cNvPr>
          <p:cNvSpPr txBox="1"/>
          <p:nvPr/>
        </p:nvSpPr>
        <p:spPr>
          <a:xfrm>
            <a:off x="6528513" y="3569689"/>
            <a:ext cx="1872333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9" b="1" kern="1400" dirty="0">
                <a:solidFill>
                  <a:srgbClr val="EDEB11"/>
                </a:solidFill>
                <a:latin typeface="+mn-ea"/>
              </a:rPr>
              <a:t>町内対抗リレー</a:t>
            </a:r>
          </a:p>
        </p:txBody>
      </p:sp>
      <p:sp>
        <p:nvSpPr>
          <p:cNvPr id="74" name="楕円 73">
            <a:extLst>
              <a:ext uri="{FF2B5EF4-FFF2-40B4-BE49-F238E27FC236}">
                <a16:creationId xmlns:a16="http://schemas.microsoft.com/office/drawing/2014/main" id="{411102FC-C276-492A-9007-66D6048D854C}"/>
              </a:ext>
            </a:extLst>
          </p:cNvPr>
          <p:cNvSpPr/>
          <p:nvPr/>
        </p:nvSpPr>
        <p:spPr>
          <a:xfrm>
            <a:off x="6424668" y="3653592"/>
            <a:ext cx="114169" cy="1141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DBE36CC6-CC5B-46EC-B0B7-387B3B8D8F2C}"/>
              </a:ext>
            </a:extLst>
          </p:cNvPr>
          <p:cNvSpPr txBox="1"/>
          <p:nvPr/>
        </p:nvSpPr>
        <p:spPr>
          <a:xfrm>
            <a:off x="8161805" y="3569689"/>
            <a:ext cx="1872333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9" b="1" kern="1400" dirty="0">
                <a:solidFill>
                  <a:srgbClr val="EDEB11"/>
                </a:solidFill>
                <a:latin typeface="+mn-ea"/>
              </a:rPr>
              <a:t>綱引き</a:t>
            </a:r>
          </a:p>
        </p:txBody>
      </p:sp>
      <p:sp>
        <p:nvSpPr>
          <p:cNvPr id="76" name="楕円 75">
            <a:extLst>
              <a:ext uri="{FF2B5EF4-FFF2-40B4-BE49-F238E27FC236}">
                <a16:creationId xmlns:a16="http://schemas.microsoft.com/office/drawing/2014/main" id="{1DF3B714-86AB-4F1E-9099-504047889EC5}"/>
              </a:ext>
            </a:extLst>
          </p:cNvPr>
          <p:cNvSpPr/>
          <p:nvPr/>
        </p:nvSpPr>
        <p:spPr>
          <a:xfrm>
            <a:off x="8057960" y="3653592"/>
            <a:ext cx="114169" cy="1141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CAF9C61-F9E8-46BE-8848-9332008707FB}"/>
              </a:ext>
            </a:extLst>
          </p:cNvPr>
          <p:cNvSpPr txBox="1"/>
          <p:nvPr/>
        </p:nvSpPr>
        <p:spPr>
          <a:xfrm>
            <a:off x="9073602" y="3569689"/>
            <a:ext cx="1618211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9" b="1" kern="1400" dirty="0">
                <a:solidFill>
                  <a:srgbClr val="EDEB11"/>
                </a:solidFill>
                <a:latin typeface="+mn-ea"/>
              </a:rPr>
              <a:t>玉入れ</a:t>
            </a:r>
          </a:p>
        </p:txBody>
      </p:sp>
      <p:sp>
        <p:nvSpPr>
          <p:cNvPr id="78" name="楕円 77">
            <a:extLst>
              <a:ext uri="{FF2B5EF4-FFF2-40B4-BE49-F238E27FC236}">
                <a16:creationId xmlns:a16="http://schemas.microsoft.com/office/drawing/2014/main" id="{7AD64613-5452-4745-98D6-D93168336221}"/>
              </a:ext>
            </a:extLst>
          </p:cNvPr>
          <p:cNvSpPr/>
          <p:nvPr/>
        </p:nvSpPr>
        <p:spPr>
          <a:xfrm>
            <a:off x="8969757" y="3653592"/>
            <a:ext cx="114169" cy="1141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62F834DC-48E9-4EF1-B2DC-D5893ACBD84A}"/>
              </a:ext>
            </a:extLst>
          </p:cNvPr>
          <p:cNvSpPr txBox="1"/>
          <p:nvPr/>
        </p:nvSpPr>
        <p:spPr>
          <a:xfrm>
            <a:off x="6336816" y="3886499"/>
            <a:ext cx="3473219" cy="30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5" kern="1400" dirty="0">
                <a:solidFill>
                  <a:schemeClr val="bg1"/>
                </a:solidFill>
                <a:latin typeface="+mn-ea"/>
              </a:rPr>
              <a:t>子供が参加できる競技もあります！運動会当日、キッチンカーもやってくる！</a:t>
            </a:r>
            <a:endParaRPr kumimoji="1" lang="en-US" altLang="ja-JP" sz="705" kern="1400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kumimoji="1" lang="ja-JP" altLang="en-US" sz="705" kern="1400" dirty="0">
                <a:solidFill>
                  <a:schemeClr val="bg1"/>
                </a:solidFill>
                <a:latin typeface="+mn-ea"/>
              </a:rPr>
              <a:t>家族で・町内で秋を楽しもう。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1BE29C63-6D1C-4AF4-8214-F67943D68114}"/>
              </a:ext>
            </a:extLst>
          </p:cNvPr>
          <p:cNvSpPr txBox="1"/>
          <p:nvPr/>
        </p:nvSpPr>
        <p:spPr>
          <a:xfrm>
            <a:off x="6254377" y="5030839"/>
            <a:ext cx="3473219" cy="352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1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1691" b="1" kern="1400" dirty="0">
                <a:solidFill>
                  <a:schemeClr val="bg1"/>
                </a:solidFill>
                <a:latin typeface="+mn-ea"/>
              </a:rPr>
              <a:t>時～</a:t>
            </a:r>
            <a:r>
              <a:rPr kumimoji="1" lang="en-US" altLang="ja-JP" sz="1691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1691" b="1" kern="1400" dirty="0">
                <a:solidFill>
                  <a:schemeClr val="bg1"/>
                </a:solidFill>
                <a:latin typeface="+mn-ea"/>
              </a:rPr>
              <a:t>時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99D64FDE-BD52-4707-983F-1373E74EA125}"/>
              </a:ext>
            </a:extLst>
          </p:cNvPr>
          <p:cNvSpPr txBox="1"/>
          <p:nvPr/>
        </p:nvSpPr>
        <p:spPr>
          <a:xfrm>
            <a:off x="7959398" y="5030839"/>
            <a:ext cx="2732415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9" b="1" kern="1400" dirty="0">
                <a:solidFill>
                  <a:schemeClr val="bg1"/>
                </a:solidFill>
                <a:latin typeface="+mn-ea"/>
              </a:rPr>
              <a:t>ここに場所が入ります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C3E106C5-CB94-41E9-A2A0-23C49F4B05EC}"/>
              </a:ext>
            </a:extLst>
          </p:cNvPr>
          <p:cNvSpPr/>
          <p:nvPr/>
        </p:nvSpPr>
        <p:spPr>
          <a:xfrm>
            <a:off x="6509010" y="5541703"/>
            <a:ext cx="1386421" cy="10222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09CDAC02-059D-475C-B42F-F66997D9250D}"/>
              </a:ext>
            </a:extLst>
          </p:cNvPr>
          <p:cNvSpPr/>
          <p:nvPr/>
        </p:nvSpPr>
        <p:spPr>
          <a:xfrm>
            <a:off x="8099963" y="5541703"/>
            <a:ext cx="1381246" cy="10222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E9173F-1405-4EB0-BD30-F7414D299681}"/>
              </a:ext>
            </a:extLst>
          </p:cNvPr>
          <p:cNvSpPr txBox="1"/>
          <p:nvPr/>
        </p:nvSpPr>
        <p:spPr>
          <a:xfrm>
            <a:off x="544449" y="6836455"/>
            <a:ext cx="1872333" cy="352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91" b="1" kern="1400" dirty="0">
                <a:solidFill>
                  <a:schemeClr val="bg1"/>
                </a:solidFill>
                <a:latin typeface="+mn-ea"/>
              </a:rPr>
              <a:t>サンプルの店名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C0889DE-3F9F-4CBF-A072-6A46E5930597}"/>
              </a:ext>
            </a:extLst>
          </p:cNvPr>
          <p:cNvSpPr txBox="1"/>
          <p:nvPr/>
        </p:nvSpPr>
        <p:spPr>
          <a:xfrm>
            <a:off x="2270516" y="6719327"/>
            <a:ext cx="3057134" cy="586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000-000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　</a:t>
            </a:r>
            <a:endParaRPr kumimoji="1" lang="en-US" altLang="ja-JP" sz="775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1128" dirty="0">
                <a:solidFill>
                  <a:schemeClr val="bg1"/>
                </a:solidFill>
                <a:latin typeface="+mn-ea"/>
              </a:rPr>
              <a:t>TEL:0000-000-00000</a:t>
            </a:r>
            <a:endParaRPr kumimoji="1" lang="en-US" altLang="ja-JP" sz="846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営業時間：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　 定休日：〇曜日</a:t>
            </a:r>
            <a:endParaRPr kumimoji="1" lang="en-US" altLang="ja-JP" sz="775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4C63A14-4E55-4B4D-AB96-E4A9E701DCA3}"/>
              </a:ext>
            </a:extLst>
          </p:cNvPr>
          <p:cNvSpPr txBox="1"/>
          <p:nvPr/>
        </p:nvSpPr>
        <p:spPr>
          <a:xfrm>
            <a:off x="544449" y="4412120"/>
            <a:ext cx="4452366" cy="569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101" b="1" kern="1400" dirty="0">
                <a:solidFill>
                  <a:schemeClr val="bg1"/>
                </a:solidFill>
                <a:latin typeface="+mn-ea"/>
              </a:rPr>
              <a:t>2017 0</a:t>
            </a:r>
            <a:r>
              <a:rPr kumimoji="1" lang="ja-JP" altLang="en-US" sz="3101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3101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3101" b="1" kern="1400" dirty="0">
                <a:solidFill>
                  <a:schemeClr val="bg1"/>
                </a:solidFill>
                <a:latin typeface="+mn-ea"/>
              </a:rPr>
              <a:t>日</a:t>
            </a:r>
            <a:r>
              <a:rPr kumimoji="1" lang="ja-JP" altLang="en-US" sz="1691" b="1" kern="1400" dirty="0">
                <a:solidFill>
                  <a:schemeClr val="bg1"/>
                </a:solidFill>
                <a:latin typeface="+mn-ea"/>
              </a:rPr>
              <a:t>（〇）</a:t>
            </a:r>
            <a:endParaRPr kumimoji="1" lang="ja-JP" altLang="en-US" sz="3101" b="1" kern="1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46" name="図 45">
            <a:extLst>
              <a:ext uri="{FF2B5EF4-FFF2-40B4-BE49-F238E27FC236}">
                <a16:creationId xmlns:a16="http://schemas.microsoft.com/office/drawing/2014/main" id="{01982773-9D7F-4303-B585-40A1EC7D14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850" y="2155966"/>
            <a:ext cx="3303951" cy="1180816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9C28C069-30BB-4937-B76F-ABCDC1965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038" y="5030838"/>
            <a:ext cx="288760" cy="295204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7C8C5F5D-CF77-4EF3-8074-C66F846ED5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534" y="5030838"/>
            <a:ext cx="288760" cy="288495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258C353-1D73-4224-8D77-52085F2ED58C}"/>
              </a:ext>
            </a:extLst>
          </p:cNvPr>
          <p:cNvSpPr txBox="1"/>
          <p:nvPr/>
        </p:nvSpPr>
        <p:spPr>
          <a:xfrm>
            <a:off x="1203546" y="3569689"/>
            <a:ext cx="1872333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9" b="1" kern="1400" dirty="0">
                <a:solidFill>
                  <a:srgbClr val="EDEB11"/>
                </a:solidFill>
                <a:latin typeface="+mn-ea"/>
              </a:rPr>
              <a:t>町内対抗リレー</a:t>
            </a:r>
          </a:p>
        </p:txBody>
      </p:sp>
      <p:sp>
        <p:nvSpPr>
          <p:cNvPr id="50" name="楕円 49">
            <a:extLst>
              <a:ext uri="{FF2B5EF4-FFF2-40B4-BE49-F238E27FC236}">
                <a16:creationId xmlns:a16="http://schemas.microsoft.com/office/drawing/2014/main" id="{372EE223-C9F4-4834-8E48-04090790DDE6}"/>
              </a:ext>
            </a:extLst>
          </p:cNvPr>
          <p:cNvSpPr/>
          <p:nvPr/>
        </p:nvSpPr>
        <p:spPr>
          <a:xfrm>
            <a:off x="1099701" y="3653592"/>
            <a:ext cx="114169" cy="1141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6079FE8-B777-483E-8429-A38A28503562}"/>
              </a:ext>
            </a:extLst>
          </p:cNvPr>
          <p:cNvSpPr txBox="1"/>
          <p:nvPr/>
        </p:nvSpPr>
        <p:spPr>
          <a:xfrm>
            <a:off x="2836838" y="3569689"/>
            <a:ext cx="1872333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9" b="1" kern="1400" dirty="0">
                <a:solidFill>
                  <a:srgbClr val="EDEB11"/>
                </a:solidFill>
                <a:latin typeface="+mn-ea"/>
              </a:rPr>
              <a:t>綱引き</a:t>
            </a:r>
          </a:p>
        </p:txBody>
      </p:sp>
      <p:sp>
        <p:nvSpPr>
          <p:cNvPr id="52" name="楕円 51">
            <a:extLst>
              <a:ext uri="{FF2B5EF4-FFF2-40B4-BE49-F238E27FC236}">
                <a16:creationId xmlns:a16="http://schemas.microsoft.com/office/drawing/2014/main" id="{4AABADA9-4931-462C-AB46-D4C5377C147B}"/>
              </a:ext>
            </a:extLst>
          </p:cNvPr>
          <p:cNvSpPr/>
          <p:nvPr/>
        </p:nvSpPr>
        <p:spPr>
          <a:xfrm>
            <a:off x="2732993" y="3653592"/>
            <a:ext cx="114169" cy="1141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CB448A6A-555D-48BD-B387-D8E5AC81B92D}"/>
              </a:ext>
            </a:extLst>
          </p:cNvPr>
          <p:cNvSpPr txBox="1"/>
          <p:nvPr/>
        </p:nvSpPr>
        <p:spPr>
          <a:xfrm>
            <a:off x="3748635" y="3569689"/>
            <a:ext cx="1598065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9" b="1" kern="1400" dirty="0">
                <a:solidFill>
                  <a:srgbClr val="EDEB11"/>
                </a:solidFill>
                <a:latin typeface="+mn-ea"/>
              </a:rPr>
              <a:t>玉入れ</a:t>
            </a:r>
          </a:p>
        </p:txBody>
      </p:sp>
      <p:sp>
        <p:nvSpPr>
          <p:cNvPr id="54" name="楕円 53">
            <a:extLst>
              <a:ext uri="{FF2B5EF4-FFF2-40B4-BE49-F238E27FC236}">
                <a16:creationId xmlns:a16="http://schemas.microsoft.com/office/drawing/2014/main" id="{5BD5CD7E-C4C3-415C-B877-4636F6420A57}"/>
              </a:ext>
            </a:extLst>
          </p:cNvPr>
          <p:cNvSpPr/>
          <p:nvPr/>
        </p:nvSpPr>
        <p:spPr>
          <a:xfrm>
            <a:off x="3644790" y="3653592"/>
            <a:ext cx="114169" cy="1141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0BE22202-3178-4138-AA10-E52E7D117AD2}"/>
              </a:ext>
            </a:extLst>
          </p:cNvPr>
          <p:cNvSpPr txBox="1"/>
          <p:nvPr/>
        </p:nvSpPr>
        <p:spPr>
          <a:xfrm>
            <a:off x="1011849" y="3886499"/>
            <a:ext cx="3473219" cy="30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5" kern="1400" dirty="0">
                <a:solidFill>
                  <a:schemeClr val="bg1"/>
                </a:solidFill>
                <a:latin typeface="+mn-ea"/>
              </a:rPr>
              <a:t>子供が参加できる競技もあります！運動会当日、キッチンカーもやってくる！</a:t>
            </a:r>
            <a:endParaRPr kumimoji="1" lang="en-US" altLang="ja-JP" sz="705" kern="1400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kumimoji="1" lang="ja-JP" altLang="en-US" sz="705" kern="1400" dirty="0">
                <a:solidFill>
                  <a:schemeClr val="bg1"/>
                </a:solidFill>
                <a:latin typeface="+mn-ea"/>
              </a:rPr>
              <a:t>家族で・町内で秋を楽しもう。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7F1A544E-7C69-4479-8BB7-5B8B60EAD16E}"/>
              </a:ext>
            </a:extLst>
          </p:cNvPr>
          <p:cNvSpPr txBox="1"/>
          <p:nvPr/>
        </p:nvSpPr>
        <p:spPr>
          <a:xfrm>
            <a:off x="929410" y="5030839"/>
            <a:ext cx="3473219" cy="352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1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1691" b="1" kern="1400" dirty="0">
                <a:solidFill>
                  <a:schemeClr val="bg1"/>
                </a:solidFill>
                <a:latin typeface="+mn-ea"/>
              </a:rPr>
              <a:t>時～</a:t>
            </a:r>
            <a:r>
              <a:rPr kumimoji="1" lang="en-US" altLang="ja-JP" sz="1691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1691" b="1" kern="1400" dirty="0">
                <a:solidFill>
                  <a:schemeClr val="bg1"/>
                </a:solidFill>
                <a:latin typeface="+mn-ea"/>
              </a:rPr>
              <a:t>時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A27DDE1E-0276-44A8-B21C-4C798BD057D9}"/>
              </a:ext>
            </a:extLst>
          </p:cNvPr>
          <p:cNvSpPr txBox="1"/>
          <p:nvPr/>
        </p:nvSpPr>
        <p:spPr>
          <a:xfrm>
            <a:off x="2634431" y="5030839"/>
            <a:ext cx="2727307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9" b="1" kern="1400" dirty="0">
                <a:solidFill>
                  <a:schemeClr val="bg1"/>
                </a:solidFill>
                <a:latin typeface="+mn-ea"/>
              </a:rPr>
              <a:t>ここに場所が入ります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153C3173-A844-4D70-BC8D-2C14BF5D609D}"/>
              </a:ext>
            </a:extLst>
          </p:cNvPr>
          <p:cNvSpPr/>
          <p:nvPr/>
        </p:nvSpPr>
        <p:spPr>
          <a:xfrm>
            <a:off x="1184043" y="5541703"/>
            <a:ext cx="1386421" cy="10222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A67CDFF7-2AAC-44E8-8FCE-FCF4347D6A12}"/>
              </a:ext>
            </a:extLst>
          </p:cNvPr>
          <p:cNvSpPr/>
          <p:nvPr/>
        </p:nvSpPr>
        <p:spPr>
          <a:xfrm>
            <a:off x="2774996" y="5541703"/>
            <a:ext cx="1381246" cy="10222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CBAA0523-29F1-4DD4-9E18-CD8D4198100B}"/>
              </a:ext>
            </a:extLst>
          </p:cNvPr>
          <p:cNvSpPr txBox="1"/>
          <p:nvPr/>
        </p:nvSpPr>
        <p:spPr>
          <a:xfrm>
            <a:off x="5869416" y="6836455"/>
            <a:ext cx="1872333" cy="352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91" b="1" kern="1400" dirty="0">
                <a:solidFill>
                  <a:schemeClr val="bg1"/>
                </a:solidFill>
                <a:latin typeface="+mn-ea"/>
              </a:rPr>
              <a:t>サンプルの店名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25995C56-632B-4E21-9597-A38C455D17DA}"/>
              </a:ext>
            </a:extLst>
          </p:cNvPr>
          <p:cNvSpPr txBox="1"/>
          <p:nvPr/>
        </p:nvSpPr>
        <p:spPr>
          <a:xfrm>
            <a:off x="7595483" y="6719327"/>
            <a:ext cx="3057134" cy="586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000-000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　</a:t>
            </a:r>
            <a:endParaRPr kumimoji="1" lang="en-US" altLang="ja-JP" sz="775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1128" dirty="0">
                <a:solidFill>
                  <a:schemeClr val="bg1"/>
                </a:solidFill>
                <a:latin typeface="+mn-ea"/>
              </a:rPr>
              <a:t>TEL:0000-000-00000</a:t>
            </a:r>
            <a:endParaRPr kumimoji="1" lang="en-US" altLang="ja-JP" sz="846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営業時間：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75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5" dirty="0">
                <a:solidFill>
                  <a:schemeClr val="bg1"/>
                </a:solidFill>
                <a:latin typeface="+mn-ea"/>
              </a:rPr>
              <a:t>　 定休日：〇曜日</a:t>
            </a:r>
            <a:endParaRPr kumimoji="1" lang="en-US" altLang="ja-JP" sz="775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0382EFF3-0A5A-4827-9078-157E93EA2340}"/>
              </a:ext>
            </a:extLst>
          </p:cNvPr>
          <p:cNvSpPr txBox="1"/>
          <p:nvPr/>
        </p:nvSpPr>
        <p:spPr>
          <a:xfrm>
            <a:off x="5869416" y="4412120"/>
            <a:ext cx="4452366" cy="569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101" b="1" kern="1400" dirty="0">
                <a:solidFill>
                  <a:schemeClr val="bg1"/>
                </a:solidFill>
                <a:latin typeface="+mn-ea"/>
              </a:rPr>
              <a:t>2017 0</a:t>
            </a:r>
            <a:r>
              <a:rPr kumimoji="1" lang="ja-JP" altLang="en-US" sz="3101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3101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3101" b="1" kern="1400" dirty="0">
                <a:solidFill>
                  <a:schemeClr val="bg1"/>
                </a:solidFill>
                <a:latin typeface="+mn-ea"/>
              </a:rPr>
              <a:t>日</a:t>
            </a:r>
            <a:r>
              <a:rPr kumimoji="1" lang="ja-JP" altLang="en-US" sz="1691" b="1" kern="1400" dirty="0">
                <a:solidFill>
                  <a:schemeClr val="bg1"/>
                </a:solidFill>
                <a:latin typeface="+mn-ea"/>
              </a:rPr>
              <a:t>（〇）</a:t>
            </a:r>
            <a:endParaRPr kumimoji="1" lang="ja-JP" altLang="en-US" sz="3101" b="1" kern="1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63" name="図 62">
            <a:extLst>
              <a:ext uri="{FF2B5EF4-FFF2-40B4-BE49-F238E27FC236}">
                <a16:creationId xmlns:a16="http://schemas.microsoft.com/office/drawing/2014/main" id="{78106D87-C328-44EC-91E9-0A65B1707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817" y="2155966"/>
            <a:ext cx="3303951" cy="1180816"/>
          </a:xfrm>
          <a:prstGeom prst="rect">
            <a:avLst/>
          </a:prstGeom>
        </p:spPr>
      </p:pic>
      <p:pic>
        <p:nvPicPr>
          <p:cNvPr id="64" name="図 63">
            <a:extLst>
              <a:ext uri="{FF2B5EF4-FFF2-40B4-BE49-F238E27FC236}">
                <a16:creationId xmlns:a16="http://schemas.microsoft.com/office/drawing/2014/main" id="{1B31B698-C8A6-4E51-8ADA-1449501E5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005" y="5030838"/>
            <a:ext cx="288760" cy="295204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16055246-0E35-42A4-9DAD-2A0F606ED6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501" y="5030838"/>
            <a:ext cx="288760" cy="288495"/>
          </a:xfrm>
          <a:prstGeom prst="rect">
            <a:avLst/>
          </a:prstGeom>
        </p:spPr>
      </p:pic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F3300335-EF9E-48CB-BE0F-0045DD65AC31}"/>
              </a:ext>
            </a:extLst>
          </p:cNvPr>
          <p:cNvSpPr txBox="1"/>
          <p:nvPr/>
        </p:nvSpPr>
        <p:spPr>
          <a:xfrm>
            <a:off x="6528513" y="3569689"/>
            <a:ext cx="1872333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9" b="1" kern="1400" dirty="0">
                <a:solidFill>
                  <a:srgbClr val="EDEB11"/>
                </a:solidFill>
                <a:latin typeface="+mn-ea"/>
              </a:rPr>
              <a:t>町内対抗リレー</a:t>
            </a:r>
          </a:p>
        </p:txBody>
      </p:sp>
      <p:sp>
        <p:nvSpPr>
          <p:cNvPr id="73" name="楕円 72">
            <a:extLst>
              <a:ext uri="{FF2B5EF4-FFF2-40B4-BE49-F238E27FC236}">
                <a16:creationId xmlns:a16="http://schemas.microsoft.com/office/drawing/2014/main" id="{F8156DBF-F4AE-444A-87E8-211E6E85CE70}"/>
              </a:ext>
            </a:extLst>
          </p:cNvPr>
          <p:cNvSpPr/>
          <p:nvPr/>
        </p:nvSpPr>
        <p:spPr>
          <a:xfrm>
            <a:off x="6424668" y="3653592"/>
            <a:ext cx="114169" cy="1141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45D572C6-A5D2-459C-9317-AC7C9AE86319}"/>
              </a:ext>
            </a:extLst>
          </p:cNvPr>
          <p:cNvSpPr txBox="1"/>
          <p:nvPr/>
        </p:nvSpPr>
        <p:spPr>
          <a:xfrm>
            <a:off x="8161805" y="3569689"/>
            <a:ext cx="1872333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9" b="1" kern="1400" dirty="0">
                <a:solidFill>
                  <a:srgbClr val="EDEB11"/>
                </a:solidFill>
                <a:latin typeface="+mn-ea"/>
              </a:rPr>
              <a:t>綱引き</a:t>
            </a:r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084B2E3A-7167-4092-BF1D-909722A4975A}"/>
              </a:ext>
            </a:extLst>
          </p:cNvPr>
          <p:cNvSpPr/>
          <p:nvPr/>
        </p:nvSpPr>
        <p:spPr>
          <a:xfrm>
            <a:off x="8057960" y="3653592"/>
            <a:ext cx="114169" cy="1141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27B8F691-FAC3-4DAF-9F9B-49E66356F161}"/>
              </a:ext>
            </a:extLst>
          </p:cNvPr>
          <p:cNvSpPr txBox="1"/>
          <p:nvPr/>
        </p:nvSpPr>
        <p:spPr>
          <a:xfrm>
            <a:off x="9073602" y="3569689"/>
            <a:ext cx="1618211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9" b="1" kern="1400" dirty="0">
                <a:solidFill>
                  <a:srgbClr val="EDEB11"/>
                </a:solidFill>
                <a:latin typeface="+mn-ea"/>
              </a:rPr>
              <a:t>玉入れ</a:t>
            </a:r>
          </a:p>
        </p:txBody>
      </p:sp>
      <p:sp>
        <p:nvSpPr>
          <p:cNvPr id="77" name="楕円 76">
            <a:extLst>
              <a:ext uri="{FF2B5EF4-FFF2-40B4-BE49-F238E27FC236}">
                <a16:creationId xmlns:a16="http://schemas.microsoft.com/office/drawing/2014/main" id="{837E55BF-D9DB-4774-B352-0EA12E5C4286}"/>
              </a:ext>
            </a:extLst>
          </p:cNvPr>
          <p:cNvSpPr/>
          <p:nvPr/>
        </p:nvSpPr>
        <p:spPr>
          <a:xfrm>
            <a:off x="8969757" y="3653592"/>
            <a:ext cx="114169" cy="1141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03FB54CA-3298-4CC4-8A78-CEDDC35190F1}"/>
              </a:ext>
            </a:extLst>
          </p:cNvPr>
          <p:cNvSpPr txBox="1"/>
          <p:nvPr/>
        </p:nvSpPr>
        <p:spPr>
          <a:xfrm>
            <a:off x="6336816" y="3886499"/>
            <a:ext cx="3473219" cy="30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5" kern="1400" dirty="0">
                <a:solidFill>
                  <a:schemeClr val="bg1"/>
                </a:solidFill>
                <a:latin typeface="+mn-ea"/>
              </a:rPr>
              <a:t>子供が参加できる競技もあります！運動会当日、キッチンカーもやってくる！</a:t>
            </a:r>
            <a:endParaRPr kumimoji="1" lang="en-US" altLang="ja-JP" sz="705" kern="1400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kumimoji="1" lang="ja-JP" altLang="en-US" sz="705" kern="1400" dirty="0">
                <a:solidFill>
                  <a:schemeClr val="bg1"/>
                </a:solidFill>
                <a:latin typeface="+mn-ea"/>
              </a:rPr>
              <a:t>家族で・町内で秋を楽しもう。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02E9F74C-24F8-4E03-BC85-CD1F2F52AA91}"/>
              </a:ext>
            </a:extLst>
          </p:cNvPr>
          <p:cNvSpPr txBox="1"/>
          <p:nvPr/>
        </p:nvSpPr>
        <p:spPr>
          <a:xfrm>
            <a:off x="6254377" y="5030839"/>
            <a:ext cx="3473219" cy="352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1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1691" b="1" kern="1400" dirty="0">
                <a:solidFill>
                  <a:schemeClr val="bg1"/>
                </a:solidFill>
                <a:latin typeface="+mn-ea"/>
              </a:rPr>
              <a:t>時～</a:t>
            </a:r>
            <a:r>
              <a:rPr kumimoji="1" lang="en-US" altLang="ja-JP" sz="1691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1691" b="1" kern="1400" dirty="0">
                <a:solidFill>
                  <a:schemeClr val="bg1"/>
                </a:solidFill>
                <a:latin typeface="+mn-ea"/>
              </a:rPr>
              <a:t>時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A4DC1F12-7AE2-44D9-8311-4AF35F052A18}"/>
              </a:ext>
            </a:extLst>
          </p:cNvPr>
          <p:cNvSpPr txBox="1"/>
          <p:nvPr/>
        </p:nvSpPr>
        <p:spPr>
          <a:xfrm>
            <a:off x="7959398" y="5030839"/>
            <a:ext cx="2732415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9" b="1" kern="1400" dirty="0">
                <a:solidFill>
                  <a:schemeClr val="bg1"/>
                </a:solidFill>
                <a:latin typeface="+mn-ea"/>
              </a:rPr>
              <a:t>ここに場所が入ります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C6094BB5-B835-4696-A56F-4A971D4EC3C2}"/>
              </a:ext>
            </a:extLst>
          </p:cNvPr>
          <p:cNvSpPr/>
          <p:nvPr/>
        </p:nvSpPr>
        <p:spPr>
          <a:xfrm>
            <a:off x="6509010" y="5541703"/>
            <a:ext cx="1386421" cy="10222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EBB9BF62-540F-4A83-A73F-2DB9E8B7EC87}"/>
              </a:ext>
            </a:extLst>
          </p:cNvPr>
          <p:cNvSpPr/>
          <p:nvPr/>
        </p:nvSpPr>
        <p:spPr>
          <a:xfrm>
            <a:off x="8099963" y="5541703"/>
            <a:ext cx="1381246" cy="10222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66" name="正方形/長方形 65"/>
          <p:cNvSpPr/>
          <p:nvPr/>
        </p:nvSpPr>
        <p:spPr>
          <a:xfrm rot="10800000">
            <a:off x="15831" y="-1"/>
            <a:ext cx="10691813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615534" y="2065020"/>
            <a:ext cx="3950223" cy="129889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1223106" y="4443749"/>
            <a:ext cx="3033312" cy="4514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日付を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615535" y="5012394"/>
            <a:ext cx="3950222" cy="37097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1213870" y="5565049"/>
            <a:ext cx="1353928" cy="100635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258320" y="6688567"/>
            <a:ext cx="4780025" cy="6653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3BBFBA23-5406-4450-BD1D-C549123BB928}"/>
              </a:ext>
            </a:extLst>
          </p:cNvPr>
          <p:cNvSpPr/>
          <p:nvPr/>
        </p:nvSpPr>
        <p:spPr>
          <a:xfrm>
            <a:off x="2770632" y="5565049"/>
            <a:ext cx="1353928" cy="100635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67EE8995-BBEE-443E-BAE2-954DA69A72B5}"/>
              </a:ext>
            </a:extLst>
          </p:cNvPr>
          <p:cNvSpPr/>
          <p:nvPr/>
        </p:nvSpPr>
        <p:spPr>
          <a:xfrm>
            <a:off x="615535" y="3642074"/>
            <a:ext cx="3950222" cy="46950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1CAF2510-CB94-4E9F-8EA3-3254563799D8}"/>
              </a:ext>
            </a:extLst>
          </p:cNvPr>
          <p:cNvSpPr/>
          <p:nvPr/>
        </p:nvSpPr>
        <p:spPr>
          <a:xfrm>
            <a:off x="5935352" y="2065020"/>
            <a:ext cx="3950223" cy="129889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1E2694C0-810D-44BD-B9AA-BF115CAA76D4}"/>
              </a:ext>
            </a:extLst>
          </p:cNvPr>
          <p:cNvSpPr/>
          <p:nvPr/>
        </p:nvSpPr>
        <p:spPr>
          <a:xfrm>
            <a:off x="6542924" y="4443749"/>
            <a:ext cx="3033312" cy="4514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日付を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74212A96-382B-44B1-929A-23627E7F78BA}"/>
              </a:ext>
            </a:extLst>
          </p:cNvPr>
          <p:cNvSpPr/>
          <p:nvPr/>
        </p:nvSpPr>
        <p:spPr>
          <a:xfrm>
            <a:off x="5935353" y="5012394"/>
            <a:ext cx="3950222" cy="37097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ACFDF202-BEA6-4E23-9AD3-F0E0003DAB39}"/>
              </a:ext>
            </a:extLst>
          </p:cNvPr>
          <p:cNvSpPr/>
          <p:nvPr/>
        </p:nvSpPr>
        <p:spPr>
          <a:xfrm>
            <a:off x="6533688" y="5565049"/>
            <a:ext cx="1353928" cy="100635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24BCE2FC-A826-4709-A097-DE02C7584326}"/>
              </a:ext>
            </a:extLst>
          </p:cNvPr>
          <p:cNvSpPr/>
          <p:nvPr/>
        </p:nvSpPr>
        <p:spPr>
          <a:xfrm>
            <a:off x="5578138" y="6688567"/>
            <a:ext cx="4780025" cy="6653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A2DB2E6D-5CF4-42D7-AA00-746A86512845}"/>
              </a:ext>
            </a:extLst>
          </p:cNvPr>
          <p:cNvSpPr/>
          <p:nvPr/>
        </p:nvSpPr>
        <p:spPr>
          <a:xfrm>
            <a:off x="8090450" y="5565049"/>
            <a:ext cx="1353928" cy="100635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10A93272-CEFC-4DBE-8282-11D82F00A9E4}"/>
              </a:ext>
            </a:extLst>
          </p:cNvPr>
          <p:cNvSpPr/>
          <p:nvPr/>
        </p:nvSpPr>
        <p:spPr>
          <a:xfrm>
            <a:off x="5935353" y="3642074"/>
            <a:ext cx="3950222" cy="46950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03071" y="833929"/>
            <a:ext cx="8738625" cy="230188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367</TotalTime>
  <Words>464</Words>
  <Application>Microsoft Office PowerPoint</Application>
  <PresentationFormat>ユーザー設定</PresentationFormat>
  <Paragraphs>86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fukui</cp:lastModifiedBy>
  <cp:revision>50</cp:revision>
  <dcterms:created xsi:type="dcterms:W3CDTF">2016-11-25T08:55:21Z</dcterms:created>
  <dcterms:modified xsi:type="dcterms:W3CDTF">2017-07-18T07:24:23Z</dcterms:modified>
</cp:coreProperties>
</file>