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B11"/>
    <a:srgbClr val="FEF100"/>
    <a:srgbClr val="65BF97"/>
    <a:srgbClr val="951A23"/>
    <a:srgbClr val="EACA21"/>
    <a:srgbClr val="70614F"/>
    <a:srgbClr val="D27168"/>
    <a:srgbClr val="6D5D4A"/>
    <a:srgbClr val="14A73C"/>
    <a:srgbClr val="14A8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 varScale="1">
        <p:scale>
          <a:sx n="85" d="100"/>
          <a:sy n="85" d="100"/>
        </p:scale>
        <p:origin x="3379" y="67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9BCB667-0070-4EE8-A4CB-D6C6A54CB1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3394"/>
            <a:ext cx="7584886" cy="10710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2017/7/14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/>
          <p:cNvSpPr txBox="1"/>
          <p:nvPr/>
        </p:nvSpPr>
        <p:spPr>
          <a:xfrm>
            <a:off x="772546" y="9683097"/>
            <a:ext cx="2656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3221751" y="9516898"/>
            <a:ext cx="4337924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600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 定休日：〇曜日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71544E6-E829-4C64-A6D6-1731DD739469}"/>
              </a:ext>
            </a:extLst>
          </p:cNvPr>
          <p:cNvSpPr txBox="1"/>
          <p:nvPr/>
        </p:nvSpPr>
        <p:spPr>
          <a:xfrm>
            <a:off x="772546" y="6243084"/>
            <a:ext cx="63176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2017 0</a:t>
            </a:r>
            <a:r>
              <a:rPr kumimoji="1" lang="ja-JP" altLang="en-US" sz="44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4400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（〇）</a:t>
            </a:r>
            <a:endParaRPr kumimoji="1" lang="ja-JP" altLang="en-US" sz="4400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9AC4E00-5CDF-45AF-9A3F-AD240C4337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764" y="3041712"/>
            <a:ext cx="4688145" cy="1675520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1ADE2444-D875-41D6-8D49-5A6C7B28D9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843" y="7121016"/>
            <a:ext cx="409736" cy="418880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3314459-9328-4BF8-90C2-281B3CD1F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413" y="7121016"/>
            <a:ext cx="409736" cy="40936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811B002-D0F4-459F-9D26-3B434B1830F8}"/>
              </a:ext>
            </a:extLst>
          </p:cNvPr>
          <p:cNvSpPr txBox="1"/>
          <p:nvPr/>
        </p:nvSpPr>
        <p:spPr>
          <a:xfrm>
            <a:off x="1707772" y="5047715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EDEB11"/>
                </a:solidFill>
                <a:latin typeface="+mn-ea"/>
              </a:rPr>
              <a:t>町内対抗リレー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5A27FBBF-0BD2-4981-A5CA-B3BBA9D6E2FF}"/>
              </a:ext>
            </a:extLst>
          </p:cNvPr>
          <p:cNvSpPr/>
          <p:nvPr/>
        </p:nvSpPr>
        <p:spPr>
          <a:xfrm>
            <a:off x="1560421" y="5166770"/>
            <a:ext cx="162000" cy="1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FC1C179-7BE6-44DC-AD28-C18761218D7E}"/>
              </a:ext>
            </a:extLst>
          </p:cNvPr>
          <p:cNvSpPr txBox="1"/>
          <p:nvPr/>
        </p:nvSpPr>
        <p:spPr>
          <a:xfrm>
            <a:off x="4025334" y="5047715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EDEB11"/>
                </a:solidFill>
                <a:latin typeface="+mn-ea"/>
              </a:rPr>
              <a:t>綱引き</a:t>
            </a:r>
          </a:p>
        </p:txBody>
      </p:sp>
      <p:sp>
        <p:nvSpPr>
          <p:cNvPr id="23" name="楕円 22">
            <a:extLst>
              <a:ext uri="{FF2B5EF4-FFF2-40B4-BE49-F238E27FC236}">
                <a16:creationId xmlns:a16="http://schemas.microsoft.com/office/drawing/2014/main" id="{1DC98E5C-2AA3-445F-A5B2-96BF30568473}"/>
              </a:ext>
            </a:extLst>
          </p:cNvPr>
          <p:cNvSpPr/>
          <p:nvPr/>
        </p:nvSpPr>
        <p:spPr>
          <a:xfrm>
            <a:off x="3877983" y="5166770"/>
            <a:ext cx="162000" cy="1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5F643741-1456-4AC6-9A6B-D684F3339847}"/>
              </a:ext>
            </a:extLst>
          </p:cNvPr>
          <p:cNvSpPr txBox="1"/>
          <p:nvPr/>
        </p:nvSpPr>
        <p:spPr>
          <a:xfrm>
            <a:off x="5319129" y="5047715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EDEB11"/>
                </a:solidFill>
                <a:latin typeface="+mn-ea"/>
              </a:rPr>
              <a:t>玉入れ</a:t>
            </a:r>
          </a:p>
        </p:txBody>
      </p:sp>
      <p:sp>
        <p:nvSpPr>
          <p:cNvPr id="25" name="楕円 24">
            <a:extLst>
              <a:ext uri="{FF2B5EF4-FFF2-40B4-BE49-F238E27FC236}">
                <a16:creationId xmlns:a16="http://schemas.microsoft.com/office/drawing/2014/main" id="{0624B707-982F-416A-B5DC-E0D3CCC6DF76}"/>
              </a:ext>
            </a:extLst>
          </p:cNvPr>
          <p:cNvSpPr/>
          <p:nvPr/>
        </p:nvSpPr>
        <p:spPr>
          <a:xfrm>
            <a:off x="5171778" y="5166770"/>
            <a:ext cx="162000" cy="1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3E34039-A264-4D29-8555-A55F10B3CBA4}"/>
              </a:ext>
            </a:extLst>
          </p:cNvPr>
          <p:cNvSpPr txBox="1"/>
          <p:nvPr/>
        </p:nvSpPr>
        <p:spPr>
          <a:xfrm>
            <a:off x="1435764" y="5497253"/>
            <a:ext cx="49283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子供が参加できる競技もあります！運動会当日、キッチンカーもやってくる！</a:t>
            </a:r>
            <a:endParaRPr kumimoji="1" lang="en-US" altLang="ja-JP" sz="1000" kern="1400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家族で・町内で秋を楽しもう。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D099241-B0FD-4605-9289-52D1A736B9BC}"/>
              </a:ext>
            </a:extLst>
          </p:cNvPr>
          <p:cNvSpPr txBox="1"/>
          <p:nvPr/>
        </p:nvSpPr>
        <p:spPr>
          <a:xfrm>
            <a:off x="1318787" y="7121016"/>
            <a:ext cx="4928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時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25D8F76-3449-40C9-9B0E-469EAB411283}"/>
              </a:ext>
            </a:extLst>
          </p:cNvPr>
          <p:cNvSpPr txBox="1"/>
          <p:nvPr/>
        </p:nvSpPr>
        <p:spPr>
          <a:xfrm>
            <a:off x="3738129" y="7121016"/>
            <a:ext cx="4928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chemeClr val="bg1"/>
                </a:solidFill>
                <a:latin typeface="+mn-ea"/>
              </a:rPr>
              <a:t>ここに場所が入ります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143F4ECA-5251-4A7D-9CF4-0F7EE9BBE892}"/>
              </a:ext>
            </a:extLst>
          </p:cNvPr>
          <p:cNvSpPr/>
          <p:nvPr/>
        </p:nvSpPr>
        <p:spPr>
          <a:xfrm>
            <a:off x="1680098" y="7845908"/>
            <a:ext cx="1967263" cy="1450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4" name="正方形/長方形 43"/>
          <p:cNvSpPr/>
          <p:nvPr/>
        </p:nvSpPr>
        <p:spPr>
          <a:xfrm>
            <a:off x="3937583" y="7845908"/>
            <a:ext cx="1959920" cy="1450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40481B5-772A-43BF-8F60-D3423B0AE4E0}"/>
              </a:ext>
            </a:extLst>
          </p:cNvPr>
          <p:cNvSpPr txBox="1"/>
          <p:nvPr/>
        </p:nvSpPr>
        <p:spPr>
          <a:xfrm>
            <a:off x="772546" y="9683097"/>
            <a:ext cx="26567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サンプルの店名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446AEAB9-09BB-4BDA-B00A-1F514AB0F2B6}"/>
              </a:ext>
            </a:extLst>
          </p:cNvPr>
          <p:cNvSpPr txBox="1"/>
          <p:nvPr/>
        </p:nvSpPr>
        <p:spPr>
          <a:xfrm>
            <a:off x="3221751" y="9516898"/>
            <a:ext cx="4337924" cy="7940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 〇〇県〇〇市〇〇区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000-000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600" dirty="0">
                <a:solidFill>
                  <a:schemeClr val="bg1"/>
                </a:solidFill>
                <a:latin typeface="+mn-ea"/>
              </a:rPr>
              <a:t>TEL:0000-000-00000</a:t>
            </a:r>
            <a:endParaRPr kumimoji="1" lang="en-US" altLang="ja-JP" sz="1200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営業時間：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dirty="0">
                <a:solidFill>
                  <a:schemeClr val="bg1"/>
                </a:solidFill>
                <a:latin typeface="+mn-ea"/>
              </a:rPr>
              <a:t>00:00</a:t>
            </a:r>
            <a:r>
              <a:rPr kumimoji="1" lang="ja-JP" altLang="en-US" sz="1100" dirty="0">
                <a:solidFill>
                  <a:schemeClr val="bg1"/>
                </a:solidFill>
                <a:latin typeface="+mn-ea"/>
              </a:rPr>
              <a:t>　 定休日：〇曜日</a:t>
            </a:r>
            <a:endParaRPr kumimoji="1" lang="en-US" altLang="ja-JP" sz="11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E773F8DD-8939-44A3-B619-E6ABF7778B25}"/>
              </a:ext>
            </a:extLst>
          </p:cNvPr>
          <p:cNvSpPr txBox="1"/>
          <p:nvPr/>
        </p:nvSpPr>
        <p:spPr>
          <a:xfrm>
            <a:off x="772546" y="6243084"/>
            <a:ext cx="63176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2017 0</a:t>
            </a:r>
            <a:r>
              <a:rPr kumimoji="1" lang="ja-JP" altLang="en-US" sz="4400" b="1" kern="1400" dirty="0">
                <a:solidFill>
                  <a:schemeClr val="bg1"/>
                </a:solidFill>
                <a:latin typeface="+mn-ea"/>
              </a:rPr>
              <a:t>月</a:t>
            </a:r>
            <a:r>
              <a:rPr kumimoji="1" lang="en-US" altLang="ja-JP" sz="44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4400" b="1" kern="1400" dirty="0">
                <a:solidFill>
                  <a:schemeClr val="bg1"/>
                </a:solidFill>
                <a:latin typeface="+mn-ea"/>
              </a:rPr>
              <a:t>日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（〇）</a:t>
            </a:r>
            <a:endParaRPr kumimoji="1" lang="ja-JP" altLang="en-US" sz="4400" b="1" kern="1400" dirty="0">
              <a:solidFill>
                <a:schemeClr val="bg1"/>
              </a:solidFill>
              <a:latin typeface="+mn-ea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D9D6B23B-747A-4D8B-BD0F-BA5ABA21C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5764" y="3041712"/>
            <a:ext cx="4688145" cy="1675520"/>
          </a:xfrm>
          <a:prstGeom prst="rect">
            <a:avLst/>
          </a:prstGeom>
        </p:spPr>
      </p:pic>
      <p:pic>
        <p:nvPicPr>
          <p:cNvPr id="29" name="図 28">
            <a:extLst>
              <a:ext uri="{FF2B5EF4-FFF2-40B4-BE49-F238E27FC236}">
                <a16:creationId xmlns:a16="http://schemas.microsoft.com/office/drawing/2014/main" id="{D59B0B25-4118-4C57-A0AB-D16E410FFA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843" y="7121016"/>
            <a:ext cx="409736" cy="418880"/>
          </a:xfrm>
          <a:prstGeom prst="rect">
            <a:avLst/>
          </a:prstGeom>
        </p:spPr>
      </p:pic>
      <p:pic>
        <p:nvPicPr>
          <p:cNvPr id="30" name="図 29">
            <a:extLst>
              <a:ext uri="{FF2B5EF4-FFF2-40B4-BE49-F238E27FC236}">
                <a16:creationId xmlns:a16="http://schemas.microsoft.com/office/drawing/2014/main" id="{928D5985-5DEB-4718-BA58-0B30193E48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413" y="7121016"/>
            <a:ext cx="409736" cy="40936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7755ECB-7626-4B6A-B418-95958E275987}"/>
              </a:ext>
            </a:extLst>
          </p:cNvPr>
          <p:cNvSpPr txBox="1"/>
          <p:nvPr/>
        </p:nvSpPr>
        <p:spPr>
          <a:xfrm>
            <a:off x="1707772" y="5047715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EDEB11"/>
                </a:solidFill>
                <a:latin typeface="+mn-ea"/>
              </a:rPr>
              <a:t>町内対抗リレー</a:t>
            </a:r>
          </a:p>
        </p:txBody>
      </p:sp>
      <p:sp>
        <p:nvSpPr>
          <p:cNvPr id="32" name="楕円 31">
            <a:extLst>
              <a:ext uri="{FF2B5EF4-FFF2-40B4-BE49-F238E27FC236}">
                <a16:creationId xmlns:a16="http://schemas.microsoft.com/office/drawing/2014/main" id="{AC26B0B2-53F5-4BA7-8137-2A63A07AD668}"/>
              </a:ext>
            </a:extLst>
          </p:cNvPr>
          <p:cNvSpPr/>
          <p:nvPr/>
        </p:nvSpPr>
        <p:spPr>
          <a:xfrm>
            <a:off x="1560421" y="5166770"/>
            <a:ext cx="162000" cy="1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CDF1BF46-BEE0-4B4C-948E-329BC383E2A5}"/>
              </a:ext>
            </a:extLst>
          </p:cNvPr>
          <p:cNvSpPr txBox="1"/>
          <p:nvPr/>
        </p:nvSpPr>
        <p:spPr>
          <a:xfrm>
            <a:off x="4025334" y="5047715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EDEB11"/>
                </a:solidFill>
                <a:latin typeface="+mn-ea"/>
              </a:rPr>
              <a:t>綱引き</a:t>
            </a:r>
          </a:p>
        </p:txBody>
      </p:sp>
      <p:sp>
        <p:nvSpPr>
          <p:cNvPr id="34" name="楕円 33">
            <a:extLst>
              <a:ext uri="{FF2B5EF4-FFF2-40B4-BE49-F238E27FC236}">
                <a16:creationId xmlns:a16="http://schemas.microsoft.com/office/drawing/2014/main" id="{85F52CAE-1145-4F7A-B3F7-93492194AEE6}"/>
              </a:ext>
            </a:extLst>
          </p:cNvPr>
          <p:cNvSpPr/>
          <p:nvPr/>
        </p:nvSpPr>
        <p:spPr>
          <a:xfrm>
            <a:off x="3877983" y="5166770"/>
            <a:ext cx="162000" cy="1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47A2EFB-099B-4F6C-BFE9-6E6119217240}"/>
              </a:ext>
            </a:extLst>
          </p:cNvPr>
          <p:cNvSpPr txBox="1"/>
          <p:nvPr/>
        </p:nvSpPr>
        <p:spPr>
          <a:xfrm>
            <a:off x="5319129" y="5047715"/>
            <a:ext cx="2656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rgbClr val="EDEB11"/>
                </a:solidFill>
                <a:latin typeface="+mn-ea"/>
              </a:rPr>
              <a:t>玉入れ</a:t>
            </a:r>
          </a:p>
        </p:txBody>
      </p:sp>
      <p:sp>
        <p:nvSpPr>
          <p:cNvPr id="36" name="楕円 35">
            <a:extLst>
              <a:ext uri="{FF2B5EF4-FFF2-40B4-BE49-F238E27FC236}">
                <a16:creationId xmlns:a16="http://schemas.microsoft.com/office/drawing/2014/main" id="{549B3B98-2EBF-4D05-A60A-7E49378A0CCA}"/>
              </a:ext>
            </a:extLst>
          </p:cNvPr>
          <p:cNvSpPr/>
          <p:nvPr/>
        </p:nvSpPr>
        <p:spPr>
          <a:xfrm>
            <a:off x="5171778" y="5166770"/>
            <a:ext cx="162000" cy="16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F0B5136-5136-4FA5-BDCB-8739149CBDE1}"/>
              </a:ext>
            </a:extLst>
          </p:cNvPr>
          <p:cNvSpPr txBox="1"/>
          <p:nvPr/>
        </p:nvSpPr>
        <p:spPr>
          <a:xfrm>
            <a:off x="1435764" y="5497253"/>
            <a:ext cx="492832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子供が参加できる競技もあります！運動会当日、キッチンカーもやってくる！</a:t>
            </a:r>
            <a:endParaRPr kumimoji="1" lang="en-US" altLang="ja-JP" sz="1000" kern="1400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kumimoji="1" lang="ja-JP" altLang="en-US" sz="1000" kern="1400" dirty="0">
                <a:solidFill>
                  <a:schemeClr val="bg1"/>
                </a:solidFill>
                <a:latin typeface="+mn-ea"/>
              </a:rPr>
              <a:t>家族で・町内で秋を楽しもう。</a:t>
            </a: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6BD3203-B12A-4CC4-AAB6-51A1A8127D99}"/>
              </a:ext>
            </a:extLst>
          </p:cNvPr>
          <p:cNvSpPr txBox="1"/>
          <p:nvPr/>
        </p:nvSpPr>
        <p:spPr>
          <a:xfrm>
            <a:off x="1318787" y="7121016"/>
            <a:ext cx="4928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時～</a:t>
            </a:r>
            <a:r>
              <a:rPr kumimoji="1" lang="en-US" altLang="ja-JP" sz="2400" b="1" kern="1400" dirty="0">
                <a:solidFill>
                  <a:schemeClr val="bg1"/>
                </a:solidFill>
                <a:latin typeface="+mn-ea"/>
              </a:rPr>
              <a:t>00</a:t>
            </a:r>
            <a:r>
              <a:rPr kumimoji="1" lang="ja-JP" altLang="en-US" sz="2400" b="1" kern="1400" dirty="0">
                <a:solidFill>
                  <a:schemeClr val="bg1"/>
                </a:solidFill>
                <a:latin typeface="+mn-ea"/>
              </a:rPr>
              <a:t>時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1EF01DD4-2AD2-4091-B1CA-D785112A27CF}"/>
              </a:ext>
            </a:extLst>
          </p:cNvPr>
          <p:cNvSpPr txBox="1"/>
          <p:nvPr/>
        </p:nvSpPr>
        <p:spPr>
          <a:xfrm>
            <a:off x="3738129" y="7121016"/>
            <a:ext cx="4928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kern="1400" dirty="0">
                <a:solidFill>
                  <a:schemeClr val="bg1"/>
                </a:solidFill>
                <a:latin typeface="+mn-ea"/>
              </a:rPr>
              <a:t>ここに場所が入ります</a:t>
            </a:r>
          </a:p>
        </p:txBody>
      </p:sp>
      <p:sp>
        <p:nvSpPr>
          <p:cNvPr id="40" name="正方形/長方形 39">
            <a:extLst>
              <a:ext uri="{FF2B5EF4-FFF2-40B4-BE49-F238E27FC236}">
                <a16:creationId xmlns:a16="http://schemas.microsoft.com/office/drawing/2014/main" id="{EB73D7E6-206C-4A0C-BEA0-A09EA54E5292}"/>
              </a:ext>
            </a:extLst>
          </p:cNvPr>
          <p:cNvSpPr/>
          <p:nvPr/>
        </p:nvSpPr>
        <p:spPr>
          <a:xfrm>
            <a:off x="1680098" y="7845908"/>
            <a:ext cx="1967263" cy="1450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41" name="正方形/長方形 40">
            <a:extLst>
              <a:ext uri="{FF2B5EF4-FFF2-40B4-BE49-F238E27FC236}">
                <a16:creationId xmlns:a16="http://schemas.microsoft.com/office/drawing/2014/main" id="{2C766615-2086-4669-9768-B4BEB6019C5E}"/>
              </a:ext>
            </a:extLst>
          </p:cNvPr>
          <p:cNvSpPr/>
          <p:nvPr/>
        </p:nvSpPr>
        <p:spPr>
          <a:xfrm>
            <a:off x="3937583" y="7845908"/>
            <a:ext cx="1959920" cy="145049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+mn-ea"/>
            </a:endParaRPr>
          </a:p>
        </p:txBody>
      </p:sp>
      <p:sp>
        <p:nvSpPr>
          <p:cNvPr id="9" name="正方形/長方形 8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315605" y="6189293"/>
            <a:ext cx="4923830" cy="79737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日付を変更することが可能です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48816" y="7152864"/>
            <a:ext cx="5735830" cy="5206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1315605" y="7807784"/>
            <a:ext cx="4923829" cy="1417497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写真を入れることが</a:t>
            </a:r>
            <a:endParaRPr kumimoji="1" lang="en-US" altLang="ja-JP" b="1" dirty="0">
              <a:latin typeface="+mn-ea"/>
            </a:endParaRPr>
          </a:p>
          <a:p>
            <a:pPr algn="ctr"/>
            <a:r>
              <a:rPr kumimoji="1" lang="ja-JP" altLang="en-US" b="1" dirty="0">
                <a:latin typeface="+mn-ea"/>
              </a:rPr>
              <a:t>できます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443769" y="9448755"/>
            <a:ext cx="6745924" cy="86220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文字の編集ができます</a:t>
            </a:r>
          </a:p>
        </p:txBody>
      </p:sp>
      <p:sp>
        <p:nvSpPr>
          <p:cNvPr id="26" name="正方形/長方形 25">
            <a:extLst>
              <a:ext uri="{FF2B5EF4-FFF2-40B4-BE49-F238E27FC236}">
                <a16:creationId xmlns:a16="http://schemas.microsoft.com/office/drawing/2014/main" id="{3FB1AD26-DE38-431E-82C9-C5744BE874F4}"/>
              </a:ext>
            </a:extLst>
          </p:cNvPr>
          <p:cNvSpPr/>
          <p:nvPr/>
        </p:nvSpPr>
        <p:spPr>
          <a:xfrm>
            <a:off x="1315605" y="3134116"/>
            <a:ext cx="4923830" cy="162898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87A766DC-A131-4C6C-BAB2-70B6341C6F75}"/>
              </a:ext>
            </a:extLst>
          </p:cNvPr>
          <p:cNvSpPr/>
          <p:nvPr/>
        </p:nvSpPr>
        <p:spPr>
          <a:xfrm>
            <a:off x="1315606" y="5045777"/>
            <a:ext cx="4931509" cy="95861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980" b="1" dirty="0">
                <a:latin typeface="+mn-ea"/>
              </a:rPr>
              <a:t>文字を</a:t>
            </a:r>
            <a:endParaRPr kumimoji="1" lang="en-US" altLang="ja-JP" sz="1980" b="1" dirty="0">
              <a:latin typeface="+mn-ea"/>
            </a:endParaRPr>
          </a:p>
          <a:p>
            <a:pPr algn="ctr"/>
            <a:r>
              <a:rPr kumimoji="1" lang="ja-JP" altLang="en-US" sz="1980" b="1" dirty="0">
                <a:latin typeface="+mn-ea"/>
              </a:rPr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</TotalTime>
  <Words>297</Words>
  <Application>Microsoft Office PowerPoint</Application>
  <PresentationFormat>ユーザー設定</PresentationFormat>
  <Paragraphs>49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44</cp:revision>
  <cp:lastPrinted>2017-07-14T09:46:13Z</cp:lastPrinted>
  <dcterms:created xsi:type="dcterms:W3CDTF">2016-11-25T08:55:21Z</dcterms:created>
  <dcterms:modified xsi:type="dcterms:W3CDTF">2017-07-14T09:48:21Z</dcterms:modified>
</cp:coreProperties>
</file>