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819" y="55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93E0EB62-475A-4C6A-9B6F-AB582EC921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4"/>
            <a:ext cx="5345430" cy="755766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BF04483-2AEC-4EE8-8754-C805405FD9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430" y="1004"/>
            <a:ext cx="5346383" cy="755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871DB9E-5B9D-41C7-8CB2-268BF3CDD01C}"/>
              </a:ext>
            </a:extLst>
          </p:cNvPr>
          <p:cNvSpPr txBox="1"/>
          <p:nvPr/>
        </p:nvSpPr>
        <p:spPr>
          <a:xfrm>
            <a:off x="481386" y="6726289"/>
            <a:ext cx="1872333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A7D97D3-6A12-40DA-B58C-C4ED8D1CF407}"/>
              </a:ext>
            </a:extLst>
          </p:cNvPr>
          <p:cNvSpPr txBox="1"/>
          <p:nvPr/>
        </p:nvSpPr>
        <p:spPr>
          <a:xfrm>
            <a:off x="1991941" y="6649830"/>
            <a:ext cx="333570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87" dirty="0">
                <a:solidFill>
                  <a:schemeClr val="bg1"/>
                </a:solidFill>
                <a:latin typeface="+mn-ea"/>
              </a:rPr>
              <a:t>TEL:0000-000-00000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　　　　　　 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23A8D6-F440-4956-9520-384A2E6B70B1}"/>
              </a:ext>
            </a:extLst>
          </p:cNvPr>
          <p:cNvSpPr/>
          <p:nvPr/>
        </p:nvSpPr>
        <p:spPr>
          <a:xfrm>
            <a:off x="309540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2B01D28D-8771-4717-8073-4F51D3905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41" y="5027864"/>
            <a:ext cx="4708569" cy="511240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D857AF4-6C41-4470-B0CB-4C71BA04CACC}"/>
              </a:ext>
            </a:extLst>
          </p:cNvPr>
          <p:cNvSpPr/>
          <p:nvPr/>
        </p:nvSpPr>
        <p:spPr>
          <a:xfrm>
            <a:off x="1456607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955963-113C-45F7-9DE4-32780BB9E7AD}"/>
              </a:ext>
            </a:extLst>
          </p:cNvPr>
          <p:cNvSpPr txBox="1"/>
          <p:nvPr/>
        </p:nvSpPr>
        <p:spPr>
          <a:xfrm>
            <a:off x="2732993" y="5798349"/>
            <a:ext cx="2285117" cy="69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ハッピー　　 ハロウィン！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かぼちゃづくしのケーキからハロウィンクッキーまで、いろいろな価格帯のハロウィン限定スウィーツをご用意しました。当日、ハロウィンの仮称をして</a:t>
            </a:r>
            <a:r>
              <a:rPr kumimoji="1" lang="en-US" altLang="ja-JP" sz="564" b="1" kern="1400" dirty="0">
                <a:solidFill>
                  <a:schemeClr val="bg1"/>
                </a:solidFill>
                <a:latin typeface="+mn-ea"/>
              </a:rPr>
              <a:t>1000</a:t>
            </a: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円以上お買い上げいただいたお子様に、ハロウィンお菓子を差し上げます。</a:t>
            </a: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0D5CA3A4-8794-4B78-B381-AF4DD8F15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449" y="5772426"/>
            <a:ext cx="228322" cy="214694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A81658-2A5F-4DBB-8C37-6B3BC26CEA9F}"/>
              </a:ext>
            </a:extLst>
          </p:cNvPr>
          <p:cNvSpPr txBox="1"/>
          <p:nvPr/>
        </p:nvSpPr>
        <p:spPr>
          <a:xfrm>
            <a:off x="930434" y="4374212"/>
            <a:ext cx="3466783" cy="61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383" kern="1400" dirty="0">
                <a:solidFill>
                  <a:srgbClr val="B29477"/>
                </a:solidFill>
                <a:latin typeface="+mn-ea"/>
              </a:rPr>
              <a:t>2017.10.31 TUE</a:t>
            </a:r>
            <a:endParaRPr kumimoji="1" lang="ja-JP" altLang="en-US" sz="3383" kern="1400" dirty="0">
              <a:solidFill>
                <a:srgbClr val="B29477"/>
              </a:solidFill>
              <a:latin typeface="+mn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B9B1FE1-D033-49C0-8227-23044AFB8367}"/>
              </a:ext>
            </a:extLst>
          </p:cNvPr>
          <p:cNvSpPr txBox="1"/>
          <p:nvPr/>
        </p:nvSpPr>
        <p:spPr>
          <a:xfrm>
            <a:off x="5845549" y="6726289"/>
            <a:ext cx="1872333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045C903-C8C9-405A-ACC6-37B42949F121}"/>
              </a:ext>
            </a:extLst>
          </p:cNvPr>
          <p:cNvSpPr txBox="1"/>
          <p:nvPr/>
        </p:nvSpPr>
        <p:spPr>
          <a:xfrm>
            <a:off x="7356104" y="6649830"/>
            <a:ext cx="333570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87" dirty="0">
                <a:solidFill>
                  <a:schemeClr val="bg1"/>
                </a:solidFill>
                <a:latin typeface="+mn-ea"/>
              </a:rPr>
              <a:t>TEL:0000-000-00000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　　　　　　 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703521D-1E70-49D3-9E1A-95E3AC241D7C}"/>
              </a:ext>
            </a:extLst>
          </p:cNvPr>
          <p:cNvSpPr/>
          <p:nvPr/>
        </p:nvSpPr>
        <p:spPr>
          <a:xfrm>
            <a:off x="5673703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B0121730-6F37-4658-BD93-D74B72F898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704" y="5027864"/>
            <a:ext cx="4708569" cy="511240"/>
          </a:xfrm>
          <a:prstGeom prst="rect">
            <a:avLst/>
          </a:prstGeom>
        </p:spPr>
      </p:pic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D27956C-8B34-4E74-9A78-A47D86A83030}"/>
              </a:ext>
            </a:extLst>
          </p:cNvPr>
          <p:cNvSpPr/>
          <p:nvPr/>
        </p:nvSpPr>
        <p:spPr>
          <a:xfrm>
            <a:off x="6820770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718318C-2C8A-4BDC-8D45-C95DB226B13F}"/>
              </a:ext>
            </a:extLst>
          </p:cNvPr>
          <p:cNvSpPr txBox="1"/>
          <p:nvPr/>
        </p:nvSpPr>
        <p:spPr>
          <a:xfrm>
            <a:off x="8097156" y="5798349"/>
            <a:ext cx="2285117" cy="69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ハッピー　　 ハロウィン！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かぼちゃづくしのケーキからハロウィンクッキーまで、いろいろな価格帯のハロウィン限定スウィーツをご用意しました。当日、ハロウィンの仮称をして</a:t>
            </a:r>
            <a:r>
              <a:rPr kumimoji="1" lang="en-US" altLang="ja-JP" sz="564" b="1" kern="1400" dirty="0">
                <a:solidFill>
                  <a:schemeClr val="bg1"/>
                </a:solidFill>
                <a:latin typeface="+mn-ea"/>
              </a:rPr>
              <a:t>1000</a:t>
            </a: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円以上お買い上げいただいたお子様に、ハロウィンお菓子を差し上げます。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9A9EEA06-C26B-4D57-B1A6-E9102597D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612" y="5772426"/>
            <a:ext cx="228322" cy="214694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1834ED2-9BFB-48C8-8A0D-89D1D6B2CDAB}"/>
              </a:ext>
            </a:extLst>
          </p:cNvPr>
          <p:cNvSpPr txBox="1"/>
          <p:nvPr/>
        </p:nvSpPr>
        <p:spPr>
          <a:xfrm>
            <a:off x="6294597" y="4374212"/>
            <a:ext cx="3466783" cy="61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383" kern="1400" dirty="0">
                <a:solidFill>
                  <a:srgbClr val="B29477"/>
                </a:solidFill>
                <a:latin typeface="+mn-ea"/>
              </a:rPr>
              <a:t>2017.10.31 TUE</a:t>
            </a:r>
            <a:endParaRPr kumimoji="1" lang="ja-JP" altLang="en-US" sz="3383" kern="1400" dirty="0">
              <a:solidFill>
                <a:srgbClr val="B29477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8B5C6AA-9AEF-458F-BEE1-668B5F712299}"/>
              </a:ext>
            </a:extLst>
          </p:cNvPr>
          <p:cNvSpPr txBox="1"/>
          <p:nvPr/>
        </p:nvSpPr>
        <p:spPr>
          <a:xfrm>
            <a:off x="481386" y="6726289"/>
            <a:ext cx="1872333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E3A87F0-C2BA-47D2-940C-D59D1EFE515C}"/>
              </a:ext>
            </a:extLst>
          </p:cNvPr>
          <p:cNvSpPr txBox="1"/>
          <p:nvPr/>
        </p:nvSpPr>
        <p:spPr>
          <a:xfrm>
            <a:off x="1991941" y="6649830"/>
            <a:ext cx="333570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87" dirty="0">
                <a:solidFill>
                  <a:schemeClr val="bg1"/>
                </a:solidFill>
                <a:latin typeface="+mn-ea"/>
              </a:rPr>
              <a:t>TEL:0000-000-00000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　　　　　　 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2B07052B-1C34-4CED-BEF7-27CC0036FE55}"/>
              </a:ext>
            </a:extLst>
          </p:cNvPr>
          <p:cNvSpPr/>
          <p:nvPr/>
        </p:nvSpPr>
        <p:spPr>
          <a:xfrm>
            <a:off x="309540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7F6801C2-32A0-4015-9884-6FE142AE2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41" y="5027864"/>
            <a:ext cx="4708569" cy="511240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F6CD04A7-CD79-49C1-81D7-A2205EF82564}"/>
              </a:ext>
            </a:extLst>
          </p:cNvPr>
          <p:cNvSpPr/>
          <p:nvPr/>
        </p:nvSpPr>
        <p:spPr>
          <a:xfrm>
            <a:off x="1456607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895F67C-BF90-4379-A448-D7FB94AF17FD}"/>
              </a:ext>
            </a:extLst>
          </p:cNvPr>
          <p:cNvSpPr txBox="1"/>
          <p:nvPr/>
        </p:nvSpPr>
        <p:spPr>
          <a:xfrm>
            <a:off x="2732993" y="5798349"/>
            <a:ext cx="2285117" cy="69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ハッピー　　 ハロウィン！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かぼちゃづくしのケーキからハロウィンクッキーまで、いろいろな価格帯のハロウィン限定スウィーツをご用意しました。当日、ハロウィンの仮称をして</a:t>
            </a:r>
            <a:r>
              <a:rPr kumimoji="1" lang="en-US" altLang="ja-JP" sz="564" b="1" kern="1400" dirty="0">
                <a:solidFill>
                  <a:schemeClr val="bg1"/>
                </a:solidFill>
                <a:latin typeface="+mn-ea"/>
              </a:rPr>
              <a:t>1000</a:t>
            </a: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円以上お買い上げいただいたお子様に、ハロウィンお菓子を差し上げます。</a:t>
            </a: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9684EF40-B6B3-4AD8-BAA7-78EA788F2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449" y="5772426"/>
            <a:ext cx="228322" cy="214694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64F275C-11F6-444B-89AD-D8E6BB9AA562}"/>
              </a:ext>
            </a:extLst>
          </p:cNvPr>
          <p:cNvSpPr txBox="1"/>
          <p:nvPr/>
        </p:nvSpPr>
        <p:spPr>
          <a:xfrm>
            <a:off x="930434" y="4374212"/>
            <a:ext cx="3466783" cy="61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383" kern="1400" dirty="0">
                <a:solidFill>
                  <a:srgbClr val="B29477"/>
                </a:solidFill>
                <a:latin typeface="+mn-ea"/>
              </a:rPr>
              <a:t>2017.10.31 TUE</a:t>
            </a:r>
            <a:endParaRPr kumimoji="1" lang="ja-JP" altLang="en-US" sz="3383" kern="1400" dirty="0">
              <a:solidFill>
                <a:srgbClr val="B29477"/>
              </a:solidFill>
              <a:latin typeface="+mn-ea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33344B0-878A-4AEA-94EA-C1FF1FA25994}"/>
              </a:ext>
            </a:extLst>
          </p:cNvPr>
          <p:cNvSpPr txBox="1"/>
          <p:nvPr/>
        </p:nvSpPr>
        <p:spPr>
          <a:xfrm>
            <a:off x="5845549" y="6726289"/>
            <a:ext cx="1872333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0373C0EF-4F60-438D-8ED1-C67773EEBD95}"/>
              </a:ext>
            </a:extLst>
          </p:cNvPr>
          <p:cNvSpPr txBox="1"/>
          <p:nvPr/>
        </p:nvSpPr>
        <p:spPr>
          <a:xfrm>
            <a:off x="7356104" y="6649830"/>
            <a:ext cx="3335709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987" dirty="0">
                <a:solidFill>
                  <a:schemeClr val="bg1"/>
                </a:solidFill>
                <a:latin typeface="+mn-ea"/>
              </a:rPr>
              <a:t>TEL:0000-000-00000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　　　　　　 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6B9DFBA-EF0B-4E3D-A1BB-3164AC1A9C52}"/>
              </a:ext>
            </a:extLst>
          </p:cNvPr>
          <p:cNvSpPr/>
          <p:nvPr/>
        </p:nvSpPr>
        <p:spPr>
          <a:xfrm>
            <a:off x="5673703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C5FBA02C-F3FE-4575-B63A-E6296B06C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704" y="5027864"/>
            <a:ext cx="4708569" cy="511240"/>
          </a:xfrm>
          <a:prstGeom prst="rect">
            <a:avLst/>
          </a:prstGeom>
        </p:spPr>
      </p:pic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79EE855-7C58-4035-9B24-49134EEC722A}"/>
              </a:ext>
            </a:extLst>
          </p:cNvPr>
          <p:cNvSpPr/>
          <p:nvPr/>
        </p:nvSpPr>
        <p:spPr>
          <a:xfrm>
            <a:off x="6820770" y="5798349"/>
            <a:ext cx="1070668" cy="715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F936DAB-4E12-482C-B076-8A0D71C8B7DE}"/>
              </a:ext>
            </a:extLst>
          </p:cNvPr>
          <p:cNvSpPr txBox="1"/>
          <p:nvPr/>
        </p:nvSpPr>
        <p:spPr>
          <a:xfrm>
            <a:off x="8097156" y="5798349"/>
            <a:ext cx="2285117" cy="69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ハッピー　　 ハロウィン！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かぼちゃづくしのケーキからハロウィンクッキーまで、いろいろな価格帯のハロウィン限定スウィーツをご用意しました。当日、ハロウィンの仮称をして</a:t>
            </a:r>
            <a:r>
              <a:rPr kumimoji="1" lang="en-US" altLang="ja-JP" sz="564" b="1" kern="1400" dirty="0">
                <a:solidFill>
                  <a:schemeClr val="bg1"/>
                </a:solidFill>
                <a:latin typeface="+mn-ea"/>
              </a:rPr>
              <a:t>1000</a:t>
            </a:r>
            <a:r>
              <a:rPr kumimoji="1" lang="ja-JP" altLang="en-US" sz="564" b="1" kern="1400" dirty="0">
                <a:solidFill>
                  <a:schemeClr val="bg1"/>
                </a:solidFill>
                <a:latin typeface="+mn-ea"/>
              </a:rPr>
              <a:t>円以上お買い上げいただいたお子様に、ハロウィンお菓子を差し上げます。</a:t>
            </a:r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C7D2AF38-97C1-4321-AF37-CAF495FC7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612" y="5772426"/>
            <a:ext cx="228322" cy="214694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F2A315A-A902-4A7E-BE20-FB7A4B8C6573}"/>
              </a:ext>
            </a:extLst>
          </p:cNvPr>
          <p:cNvSpPr txBox="1"/>
          <p:nvPr/>
        </p:nvSpPr>
        <p:spPr>
          <a:xfrm>
            <a:off x="6294597" y="4374212"/>
            <a:ext cx="3466783" cy="61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383" kern="1400" dirty="0">
                <a:solidFill>
                  <a:srgbClr val="B29477"/>
                </a:solidFill>
                <a:latin typeface="+mn-ea"/>
              </a:rPr>
              <a:t>2017.10.31 TUE</a:t>
            </a:r>
            <a:endParaRPr kumimoji="1" lang="ja-JP" altLang="en-US" sz="3383" kern="1400" dirty="0">
              <a:solidFill>
                <a:srgbClr val="B29477"/>
              </a:solidFill>
              <a:latin typeface="+mn-ea"/>
            </a:endParaRPr>
          </a:p>
        </p:txBody>
      </p:sp>
      <p:sp>
        <p:nvSpPr>
          <p:cNvPr id="66" name="正方形/長方形 65"/>
          <p:cNvSpPr/>
          <p:nvPr/>
        </p:nvSpPr>
        <p:spPr>
          <a:xfrm rot="10800000">
            <a:off x="793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08748" y="4997134"/>
            <a:ext cx="4709362" cy="6194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1012569" y="4374211"/>
            <a:ext cx="3301719" cy="4670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671472" y="5794061"/>
            <a:ext cx="2346638" cy="6999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309540" y="5798350"/>
            <a:ext cx="1070668" cy="6956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309541" y="6689173"/>
            <a:ext cx="4708570" cy="5342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A5EDA411-8F89-4EEB-9D43-79B455E13005}"/>
              </a:ext>
            </a:extLst>
          </p:cNvPr>
          <p:cNvSpPr/>
          <p:nvPr/>
        </p:nvSpPr>
        <p:spPr>
          <a:xfrm>
            <a:off x="1456607" y="5798350"/>
            <a:ext cx="1070668" cy="6956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5910927-ED26-45E9-AEAA-4CA59DB2F273}"/>
              </a:ext>
            </a:extLst>
          </p:cNvPr>
          <p:cNvSpPr/>
          <p:nvPr/>
        </p:nvSpPr>
        <p:spPr>
          <a:xfrm>
            <a:off x="5672911" y="4997134"/>
            <a:ext cx="4709362" cy="6194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854F845-B1F1-44D4-85E9-9A5844D757F9}"/>
              </a:ext>
            </a:extLst>
          </p:cNvPr>
          <p:cNvSpPr/>
          <p:nvPr/>
        </p:nvSpPr>
        <p:spPr>
          <a:xfrm>
            <a:off x="6376732" y="4374211"/>
            <a:ext cx="3301719" cy="4670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0A85A18-F6CA-4A30-B995-5FA35D945A12}"/>
              </a:ext>
            </a:extLst>
          </p:cNvPr>
          <p:cNvSpPr/>
          <p:nvPr/>
        </p:nvSpPr>
        <p:spPr>
          <a:xfrm>
            <a:off x="8035635" y="5794061"/>
            <a:ext cx="2346638" cy="6999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8AEDB01-3758-4141-BB17-FC163429216A}"/>
              </a:ext>
            </a:extLst>
          </p:cNvPr>
          <p:cNvSpPr/>
          <p:nvPr/>
        </p:nvSpPr>
        <p:spPr>
          <a:xfrm>
            <a:off x="5673703" y="5798350"/>
            <a:ext cx="1070668" cy="6956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444DD45F-551D-4A8D-8D7E-BEF7BD4826BE}"/>
              </a:ext>
            </a:extLst>
          </p:cNvPr>
          <p:cNvSpPr/>
          <p:nvPr/>
        </p:nvSpPr>
        <p:spPr>
          <a:xfrm>
            <a:off x="5673704" y="6689173"/>
            <a:ext cx="4708570" cy="5342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CF395C6-E41E-45F0-AE02-77E706F874BD}"/>
              </a:ext>
            </a:extLst>
          </p:cNvPr>
          <p:cNvSpPr/>
          <p:nvPr/>
        </p:nvSpPr>
        <p:spPr>
          <a:xfrm>
            <a:off x="6820770" y="5798350"/>
            <a:ext cx="1070668" cy="6956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</TotalTime>
  <Words>272</Words>
  <Application>Microsoft Office PowerPoint</Application>
  <PresentationFormat>ユーザー設定</PresentationFormat>
  <Paragraphs>58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50</cp:revision>
  <dcterms:created xsi:type="dcterms:W3CDTF">2016-11-25T08:55:21Z</dcterms:created>
  <dcterms:modified xsi:type="dcterms:W3CDTF">2017-07-18T07:18:13Z</dcterms:modified>
</cp:coreProperties>
</file>