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9477"/>
    <a:srgbClr val="FEF100"/>
    <a:srgbClr val="65BF97"/>
    <a:srgbClr val="951A23"/>
    <a:srgbClr val="EACA21"/>
    <a:srgbClr val="70614F"/>
    <a:srgbClr val="D27168"/>
    <a:srgbClr val="6D5D4A"/>
    <a:srgbClr val="14A73C"/>
    <a:srgbClr val="14A8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97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3379" y="67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259AAC69-26E7-48AD-889B-400CE5E534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0"/>
            <a:ext cx="7559675" cy="1068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683062" y="9526777"/>
            <a:ext cx="26567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solidFill>
                  <a:schemeClr val="bg1"/>
                </a:solidFill>
                <a:latin typeface="+mn-ea"/>
              </a:rPr>
              <a:t>サンプルの店名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826467" y="9418286"/>
            <a:ext cx="47332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000-000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　 営業時間：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400" dirty="0">
                <a:solidFill>
                  <a:schemeClr val="bg1"/>
                </a:solidFill>
                <a:latin typeface="+mn-ea"/>
              </a:rPr>
              <a:t>TEL:0000-000-00000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　　　　　　　  定休日：〇曜日</a:t>
            </a:r>
            <a:endParaRPr kumimoji="1" lang="en-US" altLang="ja-JP" sz="11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439222" y="8210075"/>
            <a:ext cx="1519226" cy="10152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B9CC7D26-354F-4C0C-8AA0-F7789BABB5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22" y="7116794"/>
            <a:ext cx="6681230" cy="725425"/>
          </a:xfrm>
          <a:prstGeom prst="rect">
            <a:avLst/>
          </a:prstGeom>
        </p:spPr>
      </p:pic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43F4ECA-5251-4A7D-9CF4-0F7EE9BBE892}"/>
              </a:ext>
            </a:extLst>
          </p:cNvPr>
          <p:cNvSpPr/>
          <p:nvPr/>
        </p:nvSpPr>
        <p:spPr>
          <a:xfrm>
            <a:off x="2066854" y="8210075"/>
            <a:ext cx="1519226" cy="10152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887A79B-75E9-4592-86BC-E970CB2D5C7C}"/>
              </a:ext>
            </a:extLst>
          </p:cNvPr>
          <p:cNvSpPr txBox="1"/>
          <p:nvPr/>
        </p:nvSpPr>
        <p:spPr>
          <a:xfrm>
            <a:off x="3877983" y="8210075"/>
            <a:ext cx="3242469" cy="947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kern="1400" dirty="0">
                <a:solidFill>
                  <a:srgbClr val="FEF100"/>
                </a:solidFill>
                <a:latin typeface="+mn-ea"/>
              </a:rPr>
              <a:t>ハッピー　　 ハロウィン！</a:t>
            </a:r>
            <a:endParaRPr kumimoji="1" lang="en-US" altLang="ja-JP" sz="1400" b="1" kern="1400" dirty="0">
              <a:solidFill>
                <a:srgbClr val="FEF1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800" b="1" kern="1400" dirty="0">
                <a:solidFill>
                  <a:schemeClr val="bg1"/>
                </a:solidFill>
                <a:latin typeface="+mn-ea"/>
              </a:rPr>
              <a:t>かぼちゃづくしのケーキからハロウィンクッキーまで、いろいろな価格帯のハロウィン限定スウィーツをご用意しました。当日、ハロウィンの仮称をして</a:t>
            </a:r>
            <a:r>
              <a:rPr kumimoji="1" lang="en-US" altLang="ja-JP" sz="800" b="1" kern="1400" dirty="0">
                <a:solidFill>
                  <a:schemeClr val="bg1"/>
                </a:solidFill>
                <a:latin typeface="+mn-ea"/>
              </a:rPr>
              <a:t>1000</a:t>
            </a:r>
            <a:r>
              <a:rPr kumimoji="1" lang="ja-JP" altLang="en-US" sz="800" b="1" kern="1400" dirty="0">
                <a:solidFill>
                  <a:schemeClr val="bg1"/>
                </a:solidFill>
                <a:latin typeface="+mn-ea"/>
              </a:rPr>
              <a:t>円以上お買い上げいただいたお子様に、ハロウィンお菓子を差し上げます。</a:t>
            </a:r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869685A5-80A5-4B60-9B7D-BA01A91FEA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515" y="8173292"/>
            <a:ext cx="323978" cy="30464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71544E6-E829-4C64-A6D6-1731DD739469}"/>
              </a:ext>
            </a:extLst>
          </p:cNvPr>
          <p:cNvSpPr txBox="1"/>
          <p:nvPr/>
        </p:nvSpPr>
        <p:spPr>
          <a:xfrm>
            <a:off x="1320239" y="6189294"/>
            <a:ext cx="4919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 kern="1400" dirty="0">
                <a:solidFill>
                  <a:srgbClr val="B29477"/>
                </a:solidFill>
                <a:latin typeface="+mn-ea"/>
              </a:rPr>
              <a:t>2017.10.31 TUE</a:t>
            </a:r>
            <a:endParaRPr kumimoji="1" lang="ja-JP" altLang="en-US" sz="4800" kern="1400" dirty="0">
              <a:solidFill>
                <a:srgbClr val="B29477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7FE922A-6F5C-4EDC-BA1B-D980D9257C30}"/>
              </a:ext>
            </a:extLst>
          </p:cNvPr>
          <p:cNvSpPr txBox="1"/>
          <p:nvPr/>
        </p:nvSpPr>
        <p:spPr>
          <a:xfrm>
            <a:off x="1320239" y="6189294"/>
            <a:ext cx="49191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 kern="1400" dirty="0">
                <a:solidFill>
                  <a:srgbClr val="B29477"/>
                </a:solidFill>
                <a:latin typeface="+mn-ea"/>
              </a:rPr>
              <a:t>2017.10.31 TUE</a:t>
            </a:r>
            <a:endParaRPr kumimoji="1" lang="ja-JP" altLang="en-US" sz="4800" kern="1400" dirty="0">
              <a:solidFill>
                <a:srgbClr val="B29477"/>
              </a:solidFill>
              <a:latin typeface="+mn-ea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F79F252-3342-42CE-AB81-D791E44D36C3}"/>
              </a:ext>
            </a:extLst>
          </p:cNvPr>
          <p:cNvSpPr txBox="1"/>
          <p:nvPr/>
        </p:nvSpPr>
        <p:spPr>
          <a:xfrm>
            <a:off x="683062" y="9526777"/>
            <a:ext cx="26567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solidFill>
                  <a:schemeClr val="bg1"/>
                </a:solidFill>
                <a:latin typeface="+mn-ea"/>
              </a:rPr>
              <a:t>サンプルの店名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B9D592E-F00B-45AE-907E-6E0F2956308A}"/>
              </a:ext>
            </a:extLst>
          </p:cNvPr>
          <p:cNvSpPr txBox="1"/>
          <p:nvPr/>
        </p:nvSpPr>
        <p:spPr>
          <a:xfrm>
            <a:off x="2826467" y="9418286"/>
            <a:ext cx="473320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000-000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　 営業時間：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400" dirty="0">
                <a:solidFill>
                  <a:schemeClr val="bg1"/>
                </a:solidFill>
                <a:latin typeface="+mn-ea"/>
              </a:rPr>
              <a:t>TEL:0000-000-00000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　　　　　　　  定休日：〇曜日</a:t>
            </a:r>
            <a:endParaRPr kumimoji="1" lang="en-US" altLang="ja-JP" sz="11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0447F077-C054-4C80-A2AC-871F3E5D582F}"/>
              </a:ext>
            </a:extLst>
          </p:cNvPr>
          <p:cNvSpPr/>
          <p:nvPr/>
        </p:nvSpPr>
        <p:spPr>
          <a:xfrm>
            <a:off x="439222" y="8210075"/>
            <a:ext cx="1519226" cy="10152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2E6BB5CC-3BCE-4B55-8669-C90DEBDB3F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22" y="7116794"/>
            <a:ext cx="6681230" cy="725425"/>
          </a:xfrm>
          <a:prstGeom prst="rect">
            <a:avLst/>
          </a:prstGeom>
        </p:spPr>
      </p:pic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4E860386-DFFA-402F-8C36-5B18C9420943}"/>
              </a:ext>
            </a:extLst>
          </p:cNvPr>
          <p:cNvSpPr/>
          <p:nvPr/>
        </p:nvSpPr>
        <p:spPr>
          <a:xfrm>
            <a:off x="2066854" y="8210075"/>
            <a:ext cx="1519226" cy="101520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2106CFB8-8D10-4AB7-B90A-DAC049AEE811}"/>
              </a:ext>
            </a:extLst>
          </p:cNvPr>
          <p:cNvSpPr txBox="1"/>
          <p:nvPr/>
        </p:nvSpPr>
        <p:spPr>
          <a:xfrm>
            <a:off x="3877983" y="8210075"/>
            <a:ext cx="3242469" cy="947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kern="1400" dirty="0">
                <a:solidFill>
                  <a:srgbClr val="FEF100"/>
                </a:solidFill>
                <a:latin typeface="+mn-ea"/>
              </a:rPr>
              <a:t>ハッピー　　 ハロウィン！</a:t>
            </a:r>
            <a:endParaRPr kumimoji="1" lang="en-US" altLang="ja-JP" sz="1400" b="1" kern="1400" dirty="0">
              <a:solidFill>
                <a:srgbClr val="FEF100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800" b="1" kern="1400" dirty="0">
                <a:solidFill>
                  <a:schemeClr val="bg1"/>
                </a:solidFill>
                <a:latin typeface="+mn-ea"/>
              </a:rPr>
              <a:t>かぼちゃづくしのケーキからハロウィンクッキーまで、いろいろな価格帯のハロウィン限定スウィーツをご用意しました。当日、ハロウィンの仮称をして</a:t>
            </a:r>
            <a:r>
              <a:rPr kumimoji="1" lang="en-US" altLang="ja-JP" sz="800" b="1" kern="1400" dirty="0">
                <a:solidFill>
                  <a:schemeClr val="bg1"/>
                </a:solidFill>
                <a:latin typeface="+mn-ea"/>
              </a:rPr>
              <a:t>1000</a:t>
            </a:r>
            <a:r>
              <a:rPr kumimoji="1" lang="ja-JP" altLang="en-US" sz="800" b="1" kern="1400" dirty="0">
                <a:solidFill>
                  <a:schemeClr val="bg1"/>
                </a:solidFill>
                <a:latin typeface="+mn-ea"/>
              </a:rPr>
              <a:t>円以上お買い上げいただいたお子様に、ハロウィンお菓子を差し上げます。</a:t>
            </a: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6DD839F9-6A10-4166-BAAB-C850AD7621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515" y="8173292"/>
            <a:ext cx="323978" cy="304640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 rot="10800000"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315605" y="6189293"/>
            <a:ext cx="4923830" cy="79737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日付を変更することが可能です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875140" y="8236200"/>
            <a:ext cx="3314553" cy="95861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文字を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439222" y="8236201"/>
            <a:ext cx="3146858" cy="98908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</a:t>
            </a:r>
            <a:endParaRPr kumimoji="1" lang="en-US" altLang="ja-JP" b="1" dirty="0">
              <a:latin typeface="+mn-ea"/>
            </a:endParaRPr>
          </a:p>
          <a:p>
            <a:pPr algn="ctr"/>
            <a:r>
              <a:rPr kumimoji="1" lang="ja-JP" altLang="en-US" b="1" dirty="0">
                <a:latin typeface="+mn-ea"/>
              </a:rPr>
              <a:t>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43769" y="9448755"/>
            <a:ext cx="6745924" cy="50890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FB1AD26-DE38-431E-82C9-C5744BE874F4}"/>
              </a:ext>
            </a:extLst>
          </p:cNvPr>
          <p:cNvSpPr/>
          <p:nvPr/>
        </p:nvSpPr>
        <p:spPr>
          <a:xfrm>
            <a:off x="277906" y="7122869"/>
            <a:ext cx="6999228" cy="79737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289</TotalTime>
  <Words>201</Words>
  <Application>Microsoft Office PowerPoint</Application>
  <PresentationFormat>ユーザー設定</PresentationFormat>
  <Paragraphs>35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fukui</cp:lastModifiedBy>
  <cp:revision>41</cp:revision>
  <dcterms:created xsi:type="dcterms:W3CDTF">2016-11-25T08:55:21Z</dcterms:created>
  <dcterms:modified xsi:type="dcterms:W3CDTF">2017-07-14T12:22:33Z</dcterms:modified>
</cp:coreProperties>
</file>