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61" r:id="rId3"/>
    <p:sldId id="259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4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410" y="93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18"/>
            <a:ext cx="5346700" cy="7562993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5" y="-3318"/>
            <a:ext cx="5346700" cy="756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925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308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456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/>
          <p:cNvSpPr txBox="1"/>
          <p:nvPr/>
        </p:nvSpPr>
        <p:spPr>
          <a:xfrm>
            <a:off x="1765076" y="6974070"/>
            <a:ext cx="1878462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31" b="1" dirty="0">
                <a:solidFill>
                  <a:srgbClr val="0081CC"/>
                </a:solidFill>
                <a:latin typeface="+mn-ea"/>
              </a:rPr>
              <a:t>サンプルのショップ名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10166" y="7238922"/>
            <a:ext cx="5015367" cy="201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〒</a:t>
            </a:r>
            <a:r>
              <a:rPr kumimoji="1" lang="en-US" altLang="ja-JP" sz="707" dirty="0">
                <a:solidFill>
                  <a:srgbClr val="0081CC"/>
                </a:solidFill>
                <a:latin typeface="+mn-ea"/>
              </a:rPr>
              <a:t>000-0000</a:t>
            </a:r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 〇〇県〇〇市〇〇区</a:t>
            </a:r>
            <a:r>
              <a:rPr kumimoji="1" lang="en-US" altLang="ja-JP" sz="707" dirty="0">
                <a:solidFill>
                  <a:srgbClr val="0081CC"/>
                </a:solidFill>
                <a:latin typeface="+mn-ea"/>
              </a:rPr>
              <a:t>000-000</a:t>
            </a:r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　</a:t>
            </a:r>
            <a:r>
              <a:rPr kumimoji="1" lang="en-US" altLang="ja-JP" sz="707" dirty="0">
                <a:solidFill>
                  <a:srgbClr val="0081CC"/>
                </a:solidFill>
                <a:latin typeface="+mn-ea"/>
              </a:rPr>
              <a:t>TEL:0000-000-00000</a:t>
            </a:r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　営業時間：</a:t>
            </a:r>
            <a:r>
              <a:rPr kumimoji="1" lang="en-US" altLang="ja-JP" sz="707" dirty="0">
                <a:solidFill>
                  <a:srgbClr val="0081CC"/>
                </a:solidFill>
                <a:latin typeface="+mn-ea"/>
              </a:rPr>
              <a:t>00:00</a:t>
            </a:r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～</a:t>
            </a:r>
            <a:r>
              <a:rPr kumimoji="1" lang="en-US" altLang="ja-JP" sz="707" dirty="0">
                <a:solidFill>
                  <a:srgbClr val="0081CC"/>
                </a:solidFill>
                <a:latin typeface="+mn-ea"/>
              </a:rPr>
              <a:t>00:00</a:t>
            </a:r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　定休日：〇曜日</a:t>
            </a:r>
            <a:endParaRPr kumimoji="1" lang="en-US" altLang="ja-JP" sz="707" dirty="0">
              <a:solidFill>
                <a:srgbClr val="0081CC"/>
              </a:solidFill>
              <a:latin typeface="+mn-ea"/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41" y="1135274"/>
            <a:ext cx="3366261" cy="1467621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179" y="2997698"/>
            <a:ext cx="933157" cy="336195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596" y="5256969"/>
            <a:ext cx="1359866" cy="1359866"/>
          </a:xfrm>
          <a:prstGeom prst="rect">
            <a:avLst/>
          </a:prstGeom>
        </p:spPr>
      </p:pic>
      <p:sp>
        <p:nvSpPr>
          <p:cNvPr id="21" name="正方形/長方形 20"/>
          <p:cNvSpPr/>
          <p:nvPr/>
        </p:nvSpPr>
        <p:spPr>
          <a:xfrm>
            <a:off x="1087795" y="3900136"/>
            <a:ext cx="929067" cy="9285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2232602" y="3900136"/>
            <a:ext cx="929067" cy="9285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389236" y="3900136"/>
            <a:ext cx="929067" cy="9285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10166" y="5528134"/>
            <a:ext cx="1554910" cy="288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1273" b="1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[</a:t>
            </a:r>
            <a:r>
              <a:rPr kumimoji="1" lang="ja-JP" altLang="en-US" sz="1273" b="1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承り期間］</a:t>
            </a:r>
            <a:endParaRPr kumimoji="1" lang="en-US" altLang="ja-JP" sz="1273" b="1" dirty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10166" y="5834569"/>
            <a:ext cx="218123" cy="353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1697" b="1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475435" y="5790669"/>
            <a:ext cx="553559" cy="48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2546" b="1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00</a:t>
            </a:r>
            <a:endParaRPr kumimoji="1" lang="en-US" altLang="ja-JP" sz="2546" b="1" dirty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776394" y="5961009"/>
            <a:ext cx="523588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ja-JP" altLang="en-US" sz="990" b="1" spc="-106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（○）</a:t>
            </a:r>
            <a:endParaRPr kumimoji="1" lang="en-US" altLang="ja-JP" sz="990" b="1" spc="-106" dirty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cxnSp>
        <p:nvCxnSpPr>
          <p:cNvPr id="28" name="直線コネクタ 27"/>
          <p:cNvCxnSpPr/>
          <p:nvPr/>
        </p:nvCxnSpPr>
        <p:spPr>
          <a:xfrm flipH="1">
            <a:off x="371699" y="5910727"/>
            <a:ext cx="167038" cy="199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正方形/長方形 56"/>
          <p:cNvSpPr/>
          <p:nvPr/>
        </p:nvSpPr>
        <p:spPr>
          <a:xfrm rot="2700000">
            <a:off x="1171013" y="5973657"/>
            <a:ext cx="66425" cy="75416"/>
          </a:xfrm>
          <a:custGeom>
            <a:avLst/>
            <a:gdLst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0 w 259883"/>
              <a:gd name="connsiteY3" fmla="*/ 259883 h 259883"/>
              <a:gd name="connsiteX4" fmla="*/ 0 w 259883"/>
              <a:gd name="connsiteY4" fmla="*/ 0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10209 w 259883"/>
              <a:gd name="connsiteY3" fmla="*/ 256480 h 259883"/>
              <a:gd name="connsiteX4" fmla="*/ 0 w 259883"/>
              <a:gd name="connsiteY4" fmla="*/ 0 h 259883"/>
              <a:gd name="connsiteX0" fmla="*/ 10209 w 259883"/>
              <a:gd name="connsiteY0" fmla="*/ 256480 h 347920"/>
              <a:gd name="connsiteX1" fmla="*/ 0 w 259883"/>
              <a:gd name="connsiteY1" fmla="*/ 0 h 347920"/>
              <a:gd name="connsiteX2" fmla="*/ 259883 w 259883"/>
              <a:gd name="connsiteY2" fmla="*/ 0 h 347920"/>
              <a:gd name="connsiteX3" fmla="*/ 259883 w 259883"/>
              <a:gd name="connsiteY3" fmla="*/ 259883 h 347920"/>
              <a:gd name="connsiteX4" fmla="*/ 101649 w 259883"/>
              <a:gd name="connsiteY4" fmla="*/ 347920 h 347920"/>
              <a:gd name="connsiteX0" fmla="*/ 10209 w 259883"/>
              <a:gd name="connsiteY0" fmla="*/ 256480 h 358128"/>
              <a:gd name="connsiteX1" fmla="*/ 0 w 259883"/>
              <a:gd name="connsiteY1" fmla="*/ 0 h 358128"/>
              <a:gd name="connsiteX2" fmla="*/ 259883 w 259883"/>
              <a:gd name="connsiteY2" fmla="*/ 0 h 358128"/>
              <a:gd name="connsiteX3" fmla="*/ 259883 w 259883"/>
              <a:gd name="connsiteY3" fmla="*/ 259883 h 358128"/>
              <a:gd name="connsiteX4" fmla="*/ 105053 w 259883"/>
              <a:gd name="connsiteY4" fmla="*/ 358128 h 358128"/>
              <a:gd name="connsiteX0" fmla="*/ 10209 w 259883"/>
              <a:gd name="connsiteY0" fmla="*/ 256480 h 259883"/>
              <a:gd name="connsiteX1" fmla="*/ 0 w 259883"/>
              <a:gd name="connsiteY1" fmla="*/ 0 h 259883"/>
              <a:gd name="connsiteX2" fmla="*/ 259883 w 259883"/>
              <a:gd name="connsiteY2" fmla="*/ 0 h 259883"/>
              <a:gd name="connsiteX3" fmla="*/ 259883 w 259883"/>
              <a:gd name="connsiteY3" fmla="*/ 259883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883" h="259883">
                <a:moveTo>
                  <a:pt x="0" y="0"/>
                </a:moveTo>
                <a:lnTo>
                  <a:pt x="259883" y="0"/>
                </a:lnTo>
                <a:lnTo>
                  <a:pt x="259883" y="259883"/>
                </a:lnTo>
              </a:path>
            </a:pathLst>
          </a:custGeom>
          <a:noFill/>
          <a:ln>
            <a:solidFill>
              <a:srgbClr val="0081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30" name="正方形/長方形 56"/>
          <p:cNvSpPr/>
          <p:nvPr/>
        </p:nvSpPr>
        <p:spPr>
          <a:xfrm rot="2700000">
            <a:off x="1236964" y="5973657"/>
            <a:ext cx="66425" cy="75416"/>
          </a:xfrm>
          <a:custGeom>
            <a:avLst/>
            <a:gdLst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0 w 259883"/>
              <a:gd name="connsiteY3" fmla="*/ 259883 h 259883"/>
              <a:gd name="connsiteX4" fmla="*/ 0 w 259883"/>
              <a:gd name="connsiteY4" fmla="*/ 0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10209 w 259883"/>
              <a:gd name="connsiteY3" fmla="*/ 256480 h 259883"/>
              <a:gd name="connsiteX4" fmla="*/ 0 w 259883"/>
              <a:gd name="connsiteY4" fmla="*/ 0 h 259883"/>
              <a:gd name="connsiteX0" fmla="*/ 10209 w 259883"/>
              <a:gd name="connsiteY0" fmla="*/ 256480 h 347920"/>
              <a:gd name="connsiteX1" fmla="*/ 0 w 259883"/>
              <a:gd name="connsiteY1" fmla="*/ 0 h 347920"/>
              <a:gd name="connsiteX2" fmla="*/ 259883 w 259883"/>
              <a:gd name="connsiteY2" fmla="*/ 0 h 347920"/>
              <a:gd name="connsiteX3" fmla="*/ 259883 w 259883"/>
              <a:gd name="connsiteY3" fmla="*/ 259883 h 347920"/>
              <a:gd name="connsiteX4" fmla="*/ 101649 w 259883"/>
              <a:gd name="connsiteY4" fmla="*/ 347920 h 347920"/>
              <a:gd name="connsiteX0" fmla="*/ 10209 w 259883"/>
              <a:gd name="connsiteY0" fmla="*/ 256480 h 358128"/>
              <a:gd name="connsiteX1" fmla="*/ 0 w 259883"/>
              <a:gd name="connsiteY1" fmla="*/ 0 h 358128"/>
              <a:gd name="connsiteX2" fmla="*/ 259883 w 259883"/>
              <a:gd name="connsiteY2" fmla="*/ 0 h 358128"/>
              <a:gd name="connsiteX3" fmla="*/ 259883 w 259883"/>
              <a:gd name="connsiteY3" fmla="*/ 259883 h 358128"/>
              <a:gd name="connsiteX4" fmla="*/ 105053 w 259883"/>
              <a:gd name="connsiteY4" fmla="*/ 358128 h 358128"/>
              <a:gd name="connsiteX0" fmla="*/ 10209 w 259883"/>
              <a:gd name="connsiteY0" fmla="*/ 256480 h 259883"/>
              <a:gd name="connsiteX1" fmla="*/ 0 w 259883"/>
              <a:gd name="connsiteY1" fmla="*/ 0 h 259883"/>
              <a:gd name="connsiteX2" fmla="*/ 259883 w 259883"/>
              <a:gd name="connsiteY2" fmla="*/ 0 h 259883"/>
              <a:gd name="connsiteX3" fmla="*/ 259883 w 259883"/>
              <a:gd name="connsiteY3" fmla="*/ 259883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883" h="259883">
                <a:moveTo>
                  <a:pt x="0" y="0"/>
                </a:moveTo>
                <a:lnTo>
                  <a:pt x="259883" y="0"/>
                </a:lnTo>
                <a:lnTo>
                  <a:pt x="259883" y="259883"/>
                </a:lnTo>
              </a:path>
            </a:pathLst>
          </a:custGeom>
          <a:noFill/>
          <a:ln>
            <a:solidFill>
              <a:srgbClr val="0081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31" name="正方形/長方形 30"/>
          <p:cNvSpPr/>
          <p:nvPr/>
        </p:nvSpPr>
        <p:spPr>
          <a:xfrm>
            <a:off x="1333040" y="5836215"/>
            <a:ext cx="218123" cy="353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1697" b="1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1598310" y="5792315"/>
            <a:ext cx="553559" cy="48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2546" b="1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00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1899269" y="5967144"/>
            <a:ext cx="523588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ja-JP" altLang="en-US" sz="990" b="1" spc="-106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（○）</a:t>
            </a:r>
            <a:endParaRPr kumimoji="1" lang="en-US" altLang="ja-JP" sz="990" b="1" spc="-106" dirty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cxnSp>
        <p:nvCxnSpPr>
          <p:cNvPr id="34" name="直線コネクタ 33"/>
          <p:cNvCxnSpPr/>
          <p:nvPr/>
        </p:nvCxnSpPr>
        <p:spPr>
          <a:xfrm flipH="1">
            <a:off x="1494574" y="5912373"/>
            <a:ext cx="167038" cy="199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>
            <a:off x="210166" y="6223288"/>
            <a:ext cx="3107059" cy="484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849" dirty="0">
                <a:solidFill>
                  <a:srgbClr val="0081CC"/>
                </a:solidFill>
                <a:latin typeface="+mn-ea"/>
              </a:rPr>
              <a:t>日頃お世話になっている大切な方に感謝の気持ちを込めて。</a:t>
            </a:r>
          </a:p>
          <a:p>
            <a:pPr>
              <a:lnSpc>
                <a:spcPct val="150000"/>
              </a:lnSpc>
            </a:pPr>
            <a:r>
              <a:rPr kumimoji="1" lang="ja-JP" altLang="en-US" sz="849" dirty="0">
                <a:solidFill>
                  <a:srgbClr val="0081CC"/>
                </a:solidFill>
                <a:latin typeface="+mn-ea"/>
              </a:rPr>
              <a:t>夏ならではのスイーツや限定商品をご用意しました。</a:t>
            </a:r>
            <a:endParaRPr kumimoji="1" lang="en-US" altLang="ja-JP" sz="849" dirty="0">
              <a:solidFill>
                <a:srgbClr val="0081CC"/>
              </a:solidFill>
              <a:latin typeface="+mn-ea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7146701" y="6974070"/>
            <a:ext cx="1878462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31" b="1" dirty="0">
                <a:solidFill>
                  <a:srgbClr val="0081CC"/>
                </a:solidFill>
                <a:latin typeface="+mn-ea"/>
              </a:rPr>
              <a:t>サンプルのショップ名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634754" y="7238922"/>
            <a:ext cx="4877255" cy="201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〒</a:t>
            </a:r>
            <a:r>
              <a:rPr kumimoji="1" lang="en-US" altLang="ja-JP" sz="707" dirty="0">
                <a:solidFill>
                  <a:srgbClr val="0081CC"/>
                </a:solidFill>
                <a:latin typeface="+mn-ea"/>
              </a:rPr>
              <a:t>000-0000</a:t>
            </a:r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 〇〇県〇〇市〇〇区</a:t>
            </a:r>
            <a:r>
              <a:rPr kumimoji="1" lang="en-US" altLang="ja-JP" sz="707" dirty="0">
                <a:solidFill>
                  <a:srgbClr val="0081CC"/>
                </a:solidFill>
                <a:latin typeface="+mn-ea"/>
              </a:rPr>
              <a:t>000-000</a:t>
            </a:r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　</a:t>
            </a:r>
            <a:r>
              <a:rPr kumimoji="1" lang="en-US" altLang="ja-JP" sz="707" dirty="0">
                <a:solidFill>
                  <a:srgbClr val="0081CC"/>
                </a:solidFill>
                <a:latin typeface="+mn-ea"/>
              </a:rPr>
              <a:t>TEL:0000-000-00000</a:t>
            </a:r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　営業時間：</a:t>
            </a:r>
            <a:r>
              <a:rPr kumimoji="1" lang="en-US" altLang="ja-JP" sz="707" dirty="0">
                <a:solidFill>
                  <a:srgbClr val="0081CC"/>
                </a:solidFill>
                <a:latin typeface="+mn-ea"/>
              </a:rPr>
              <a:t>00:00</a:t>
            </a:r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～</a:t>
            </a:r>
            <a:r>
              <a:rPr kumimoji="1" lang="en-US" altLang="ja-JP" sz="707" dirty="0">
                <a:solidFill>
                  <a:srgbClr val="0081CC"/>
                </a:solidFill>
                <a:latin typeface="+mn-ea"/>
              </a:rPr>
              <a:t>00:00</a:t>
            </a:r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　定休日：〇曜日</a:t>
            </a:r>
            <a:endParaRPr kumimoji="1" lang="en-US" altLang="ja-JP" sz="707" dirty="0">
              <a:solidFill>
                <a:srgbClr val="0081CC"/>
              </a:solidFill>
              <a:latin typeface="+mn-ea"/>
            </a:endParaRP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766" y="1135274"/>
            <a:ext cx="3366261" cy="1467621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6804" y="2997698"/>
            <a:ext cx="933157" cy="336195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1221" y="5256969"/>
            <a:ext cx="1359866" cy="1359866"/>
          </a:xfrm>
          <a:prstGeom prst="rect">
            <a:avLst/>
          </a:prstGeom>
        </p:spPr>
      </p:pic>
      <p:sp>
        <p:nvSpPr>
          <p:cNvPr id="41" name="正方形/長方形 40"/>
          <p:cNvSpPr/>
          <p:nvPr/>
        </p:nvSpPr>
        <p:spPr>
          <a:xfrm>
            <a:off x="6469420" y="3900136"/>
            <a:ext cx="929067" cy="9285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7614227" y="3900136"/>
            <a:ext cx="929067" cy="9285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8770861" y="3900136"/>
            <a:ext cx="929067" cy="9285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5591791" y="5528134"/>
            <a:ext cx="1554910" cy="288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1273" b="1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[</a:t>
            </a:r>
            <a:r>
              <a:rPr kumimoji="1" lang="ja-JP" altLang="en-US" sz="1273" b="1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承り期間］</a:t>
            </a:r>
            <a:endParaRPr kumimoji="1" lang="en-US" altLang="ja-JP" sz="1273" b="1" dirty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5591791" y="5834569"/>
            <a:ext cx="218123" cy="353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1697" b="1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5857060" y="5790669"/>
            <a:ext cx="553559" cy="48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2546" b="1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00</a:t>
            </a:r>
            <a:endParaRPr kumimoji="1" lang="en-US" altLang="ja-JP" sz="2546" b="1" dirty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6158019" y="5961009"/>
            <a:ext cx="523588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ja-JP" altLang="en-US" sz="990" b="1" spc="-106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（○）</a:t>
            </a:r>
            <a:endParaRPr kumimoji="1" lang="en-US" altLang="ja-JP" sz="990" b="1" spc="-106" dirty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cxnSp>
        <p:nvCxnSpPr>
          <p:cNvPr id="48" name="直線コネクタ 47"/>
          <p:cNvCxnSpPr/>
          <p:nvPr/>
        </p:nvCxnSpPr>
        <p:spPr>
          <a:xfrm flipH="1">
            <a:off x="5753324" y="5910727"/>
            <a:ext cx="167038" cy="199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正方形/長方形 56"/>
          <p:cNvSpPr/>
          <p:nvPr/>
        </p:nvSpPr>
        <p:spPr>
          <a:xfrm rot="2700000">
            <a:off x="6552638" y="5973657"/>
            <a:ext cx="66425" cy="75416"/>
          </a:xfrm>
          <a:custGeom>
            <a:avLst/>
            <a:gdLst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0 w 259883"/>
              <a:gd name="connsiteY3" fmla="*/ 259883 h 259883"/>
              <a:gd name="connsiteX4" fmla="*/ 0 w 259883"/>
              <a:gd name="connsiteY4" fmla="*/ 0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10209 w 259883"/>
              <a:gd name="connsiteY3" fmla="*/ 256480 h 259883"/>
              <a:gd name="connsiteX4" fmla="*/ 0 w 259883"/>
              <a:gd name="connsiteY4" fmla="*/ 0 h 259883"/>
              <a:gd name="connsiteX0" fmla="*/ 10209 w 259883"/>
              <a:gd name="connsiteY0" fmla="*/ 256480 h 347920"/>
              <a:gd name="connsiteX1" fmla="*/ 0 w 259883"/>
              <a:gd name="connsiteY1" fmla="*/ 0 h 347920"/>
              <a:gd name="connsiteX2" fmla="*/ 259883 w 259883"/>
              <a:gd name="connsiteY2" fmla="*/ 0 h 347920"/>
              <a:gd name="connsiteX3" fmla="*/ 259883 w 259883"/>
              <a:gd name="connsiteY3" fmla="*/ 259883 h 347920"/>
              <a:gd name="connsiteX4" fmla="*/ 101649 w 259883"/>
              <a:gd name="connsiteY4" fmla="*/ 347920 h 347920"/>
              <a:gd name="connsiteX0" fmla="*/ 10209 w 259883"/>
              <a:gd name="connsiteY0" fmla="*/ 256480 h 358128"/>
              <a:gd name="connsiteX1" fmla="*/ 0 w 259883"/>
              <a:gd name="connsiteY1" fmla="*/ 0 h 358128"/>
              <a:gd name="connsiteX2" fmla="*/ 259883 w 259883"/>
              <a:gd name="connsiteY2" fmla="*/ 0 h 358128"/>
              <a:gd name="connsiteX3" fmla="*/ 259883 w 259883"/>
              <a:gd name="connsiteY3" fmla="*/ 259883 h 358128"/>
              <a:gd name="connsiteX4" fmla="*/ 105053 w 259883"/>
              <a:gd name="connsiteY4" fmla="*/ 358128 h 358128"/>
              <a:gd name="connsiteX0" fmla="*/ 10209 w 259883"/>
              <a:gd name="connsiteY0" fmla="*/ 256480 h 259883"/>
              <a:gd name="connsiteX1" fmla="*/ 0 w 259883"/>
              <a:gd name="connsiteY1" fmla="*/ 0 h 259883"/>
              <a:gd name="connsiteX2" fmla="*/ 259883 w 259883"/>
              <a:gd name="connsiteY2" fmla="*/ 0 h 259883"/>
              <a:gd name="connsiteX3" fmla="*/ 259883 w 259883"/>
              <a:gd name="connsiteY3" fmla="*/ 259883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883" h="259883">
                <a:moveTo>
                  <a:pt x="0" y="0"/>
                </a:moveTo>
                <a:lnTo>
                  <a:pt x="259883" y="0"/>
                </a:lnTo>
                <a:lnTo>
                  <a:pt x="259883" y="259883"/>
                </a:lnTo>
              </a:path>
            </a:pathLst>
          </a:custGeom>
          <a:noFill/>
          <a:ln>
            <a:solidFill>
              <a:srgbClr val="0081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50" name="正方形/長方形 56"/>
          <p:cNvSpPr/>
          <p:nvPr/>
        </p:nvSpPr>
        <p:spPr>
          <a:xfrm rot="2700000">
            <a:off x="6618589" y="5973657"/>
            <a:ext cx="66425" cy="75416"/>
          </a:xfrm>
          <a:custGeom>
            <a:avLst/>
            <a:gdLst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0 w 259883"/>
              <a:gd name="connsiteY3" fmla="*/ 259883 h 259883"/>
              <a:gd name="connsiteX4" fmla="*/ 0 w 259883"/>
              <a:gd name="connsiteY4" fmla="*/ 0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10209 w 259883"/>
              <a:gd name="connsiteY3" fmla="*/ 256480 h 259883"/>
              <a:gd name="connsiteX4" fmla="*/ 0 w 259883"/>
              <a:gd name="connsiteY4" fmla="*/ 0 h 259883"/>
              <a:gd name="connsiteX0" fmla="*/ 10209 w 259883"/>
              <a:gd name="connsiteY0" fmla="*/ 256480 h 347920"/>
              <a:gd name="connsiteX1" fmla="*/ 0 w 259883"/>
              <a:gd name="connsiteY1" fmla="*/ 0 h 347920"/>
              <a:gd name="connsiteX2" fmla="*/ 259883 w 259883"/>
              <a:gd name="connsiteY2" fmla="*/ 0 h 347920"/>
              <a:gd name="connsiteX3" fmla="*/ 259883 w 259883"/>
              <a:gd name="connsiteY3" fmla="*/ 259883 h 347920"/>
              <a:gd name="connsiteX4" fmla="*/ 101649 w 259883"/>
              <a:gd name="connsiteY4" fmla="*/ 347920 h 347920"/>
              <a:gd name="connsiteX0" fmla="*/ 10209 w 259883"/>
              <a:gd name="connsiteY0" fmla="*/ 256480 h 358128"/>
              <a:gd name="connsiteX1" fmla="*/ 0 w 259883"/>
              <a:gd name="connsiteY1" fmla="*/ 0 h 358128"/>
              <a:gd name="connsiteX2" fmla="*/ 259883 w 259883"/>
              <a:gd name="connsiteY2" fmla="*/ 0 h 358128"/>
              <a:gd name="connsiteX3" fmla="*/ 259883 w 259883"/>
              <a:gd name="connsiteY3" fmla="*/ 259883 h 358128"/>
              <a:gd name="connsiteX4" fmla="*/ 105053 w 259883"/>
              <a:gd name="connsiteY4" fmla="*/ 358128 h 358128"/>
              <a:gd name="connsiteX0" fmla="*/ 10209 w 259883"/>
              <a:gd name="connsiteY0" fmla="*/ 256480 h 259883"/>
              <a:gd name="connsiteX1" fmla="*/ 0 w 259883"/>
              <a:gd name="connsiteY1" fmla="*/ 0 h 259883"/>
              <a:gd name="connsiteX2" fmla="*/ 259883 w 259883"/>
              <a:gd name="connsiteY2" fmla="*/ 0 h 259883"/>
              <a:gd name="connsiteX3" fmla="*/ 259883 w 259883"/>
              <a:gd name="connsiteY3" fmla="*/ 259883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883" h="259883">
                <a:moveTo>
                  <a:pt x="0" y="0"/>
                </a:moveTo>
                <a:lnTo>
                  <a:pt x="259883" y="0"/>
                </a:lnTo>
                <a:lnTo>
                  <a:pt x="259883" y="259883"/>
                </a:lnTo>
              </a:path>
            </a:pathLst>
          </a:custGeom>
          <a:noFill/>
          <a:ln>
            <a:solidFill>
              <a:srgbClr val="0081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51" name="正方形/長方形 50"/>
          <p:cNvSpPr/>
          <p:nvPr/>
        </p:nvSpPr>
        <p:spPr>
          <a:xfrm>
            <a:off x="6714665" y="5836215"/>
            <a:ext cx="218123" cy="353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1697" b="1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6979935" y="5792315"/>
            <a:ext cx="553559" cy="48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2546" b="1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00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7280894" y="5967144"/>
            <a:ext cx="523588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ja-JP" altLang="en-US" sz="990" b="1" spc="-106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（○）</a:t>
            </a:r>
            <a:endParaRPr kumimoji="1" lang="en-US" altLang="ja-JP" sz="990" b="1" spc="-106" dirty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cxnSp>
        <p:nvCxnSpPr>
          <p:cNvPr id="54" name="直線コネクタ 53"/>
          <p:cNvCxnSpPr/>
          <p:nvPr/>
        </p:nvCxnSpPr>
        <p:spPr>
          <a:xfrm flipH="1">
            <a:off x="6876199" y="5912373"/>
            <a:ext cx="167038" cy="199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/>
          <p:cNvSpPr txBox="1"/>
          <p:nvPr/>
        </p:nvSpPr>
        <p:spPr>
          <a:xfrm>
            <a:off x="5591791" y="6223288"/>
            <a:ext cx="3107059" cy="484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849" dirty="0">
                <a:solidFill>
                  <a:srgbClr val="0081CC"/>
                </a:solidFill>
                <a:latin typeface="+mn-ea"/>
              </a:rPr>
              <a:t>日頃お世話になっている大切な方に感謝の気持ちを込めて。</a:t>
            </a:r>
          </a:p>
          <a:p>
            <a:pPr>
              <a:lnSpc>
                <a:spcPct val="150000"/>
              </a:lnSpc>
            </a:pPr>
            <a:r>
              <a:rPr kumimoji="1" lang="ja-JP" altLang="en-US" sz="849" dirty="0">
                <a:solidFill>
                  <a:srgbClr val="0081CC"/>
                </a:solidFill>
                <a:latin typeface="+mn-ea"/>
              </a:rPr>
              <a:t>夏ならではのスイーツや限定商品をご用意しました。</a:t>
            </a:r>
            <a:endParaRPr kumimoji="1" lang="en-US" altLang="ja-JP" sz="849" dirty="0">
              <a:solidFill>
                <a:srgbClr val="0081CC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テキスト ボックス 24"/>
          <p:cNvSpPr txBox="1"/>
          <p:nvPr/>
        </p:nvSpPr>
        <p:spPr>
          <a:xfrm>
            <a:off x="1733314" y="6974070"/>
            <a:ext cx="1878462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31" b="1" dirty="0">
                <a:solidFill>
                  <a:srgbClr val="0081CC"/>
                </a:solidFill>
                <a:latin typeface="+mn-ea"/>
              </a:rPr>
              <a:t>サンプルのショップ名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01171" y="7238922"/>
            <a:ext cx="4542746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〒</a:t>
            </a:r>
            <a:r>
              <a:rPr kumimoji="1" lang="en-US" altLang="ja-JP" sz="707" dirty="0">
                <a:solidFill>
                  <a:srgbClr val="0081CC"/>
                </a:solidFill>
                <a:latin typeface="+mn-ea"/>
              </a:rPr>
              <a:t>000-0000</a:t>
            </a:r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 〇〇県〇〇市〇〇区</a:t>
            </a:r>
            <a:r>
              <a:rPr kumimoji="1" lang="en-US" altLang="ja-JP" sz="707" dirty="0">
                <a:solidFill>
                  <a:srgbClr val="0081CC"/>
                </a:solidFill>
                <a:latin typeface="+mn-ea"/>
              </a:rPr>
              <a:t>000-000</a:t>
            </a:r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　</a:t>
            </a:r>
            <a:r>
              <a:rPr kumimoji="1" lang="en-US" altLang="ja-JP" sz="707" dirty="0">
                <a:solidFill>
                  <a:srgbClr val="0081CC"/>
                </a:solidFill>
                <a:latin typeface="+mn-ea"/>
              </a:rPr>
              <a:t>TEL:0000-000-00000</a:t>
            </a:r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　営業時間：</a:t>
            </a:r>
            <a:r>
              <a:rPr kumimoji="1" lang="en-US" altLang="ja-JP" sz="707" dirty="0">
                <a:solidFill>
                  <a:srgbClr val="0081CC"/>
                </a:solidFill>
                <a:latin typeface="+mn-ea"/>
              </a:rPr>
              <a:t>00:00</a:t>
            </a:r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～</a:t>
            </a:r>
            <a:r>
              <a:rPr kumimoji="1" lang="en-US" altLang="ja-JP" sz="707" dirty="0">
                <a:solidFill>
                  <a:srgbClr val="0081CC"/>
                </a:solidFill>
                <a:latin typeface="+mn-ea"/>
              </a:rPr>
              <a:t>00:00</a:t>
            </a:r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　定休日：〇曜日</a:t>
            </a:r>
            <a:endParaRPr kumimoji="1" lang="en-US" altLang="ja-JP" sz="707" dirty="0">
              <a:solidFill>
                <a:srgbClr val="0081CC"/>
              </a:solidFill>
              <a:latin typeface="+mn-ea"/>
            </a:endParaRP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79" y="1135274"/>
            <a:ext cx="3366261" cy="1467621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417" y="2997698"/>
            <a:ext cx="933157" cy="336195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834" y="5256969"/>
            <a:ext cx="1359866" cy="1359866"/>
          </a:xfrm>
          <a:prstGeom prst="rect">
            <a:avLst/>
          </a:prstGeom>
        </p:spPr>
      </p:pic>
      <p:sp>
        <p:nvSpPr>
          <p:cNvPr id="30" name="正方形/長方形 29"/>
          <p:cNvSpPr/>
          <p:nvPr/>
        </p:nvSpPr>
        <p:spPr>
          <a:xfrm>
            <a:off x="1056033" y="3900136"/>
            <a:ext cx="929067" cy="9285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2200840" y="3900136"/>
            <a:ext cx="929067" cy="9285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357474" y="3900136"/>
            <a:ext cx="929067" cy="9285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170699" y="5561168"/>
            <a:ext cx="1036450" cy="48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1273" b="1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[</a:t>
            </a:r>
            <a:r>
              <a:rPr kumimoji="1" lang="ja-JP" altLang="en-US" sz="1273" b="1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承り期間］</a:t>
            </a:r>
            <a:endParaRPr kumimoji="1" lang="en-US" altLang="ja-JP" sz="1273" b="1" dirty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178404" y="5834569"/>
            <a:ext cx="218123" cy="353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1697" b="1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443673" y="5790669"/>
            <a:ext cx="553559" cy="48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2546" b="1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00</a:t>
            </a:r>
            <a:endParaRPr kumimoji="1" lang="en-US" altLang="ja-JP" sz="2546" b="1" dirty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744632" y="5961009"/>
            <a:ext cx="523588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ja-JP" altLang="en-US" sz="990" b="1" spc="-106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（○）</a:t>
            </a:r>
            <a:endParaRPr kumimoji="1" lang="en-US" altLang="ja-JP" sz="990" b="1" spc="-106" dirty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cxnSp>
        <p:nvCxnSpPr>
          <p:cNvPr id="37" name="直線コネクタ 36"/>
          <p:cNvCxnSpPr/>
          <p:nvPr/>
        </p:nvCxnSpPr>
        <p:spPr>
          <a:xfrm flipH="1">
            <a:off x="339937" y="5910727"/>
            <a:ext cx="167038" cy="199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正方形/長方形 56"/>
          <p:cNvSpPr/>
          <p:nvPr/>
        </p:nvSpPr>
        <p:spPr>
          <a:xfrm rot="2700000">
            <a:off x="1139251" y="5973657"/>
            <a:ext cx="66425" cy="75416"/>
          </a:xfrm>
          <a:custGeom>
            <a:avLst/>
            <a:gdLst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0 w 259883"/>
              <a:gd name="connsiteY3" fmla="*/ 259883 h 259883"/>
              <a:gd name="connsiteX4" fmla="*/ 0 w 259883"/>
              <a:gd name="connsiteY4" fmla="*/ 0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10209 w 259883"/>
              <a:gd name="connsiteY3" fmla="*/ 256480 h 259883"/>
              <a:gd name="connsiteX4" fmla="*/ 0 w 259883"/>
              <a:gd name="connsiteY4" fmla="*/ 0 h 259883"/>
              <a:gd name="connsiteX0" fmla="*/ 10209 w 259883"/>
              <a:gd name="connsiteY0" fmla="*/ 256480 h 347920"/>
              <a:gd name="connsiteX1" fmla="*/ 0 w 259883"/>
              <a:gd name="connsiteY1" fmla="*/ 0 h 347920"/>
              <a:gd name="connsiteX2" fmla="*/ 259883 w 259883"/>
              <a:gd name="connsiteY2" fmla="*/ 0 h 347920"/>
              <a:gd name="connsiteX3" fmla="*/ 259883 w 259883"/>
              <a:gd name="connsiteY3" fmla="*/ 259883 h 347920"/>
              <a:gd name="connsiteX4" fmla="*/ 101649 w 259883"/>
              <a:gd name="connsiteY4" fmla="*/ 347920 h 347920"/>
              <a:gd name="connsiteX0" fmla="*/ 10209 w 259883"/>
              <a:gd name="connsiteY0" fmla="*/ 256480 h 358128"/>
              <a:gd name="connsiteX1" fmla="*/ 0 w 259883"/>
              <a:gd name="connsiteY1" fmla="*/ 0 h 358128"/>
              <a:gd name="connsiteX2" fmla="*/ 259883 w 259883"/>
              <a:gd name="connsiteY2" fmla="*/ 0 h 358128"/>
              <a:gd name="connsiteX3" fmla="*/ 259883 w 259883"/>
              <a:gd name="connsiteY3" fmla="*/ 259883 h 358128"/>
              <a:gd name="connsiteX4" fmla="*/ 105053 w 259883"/>
              <a:gd name="connsiteY4" fmla="*/ 358128 h 358128"/>
              <a:gd name="connsiteX0" fmla="*/ 10209 w 259883"/>
              <a:gd name="connsiteY0" fmla="*/ 256480 h 259883"/>
              <a:gd name="connsiteX1" fmla="*/ 0 w 259883"/>
              <a:gd name="connsiteY1" fmla="*/ 0 h 259883"/>
              <a:gd name="connsiteX2" fmla="*/ 259883 w 259883"/>
              <a:gd name="connsiteY2" fmla="*/ 0 h 259883"/>
              <a:gd name="connsiteX3" fmla="*/ 259883 w 259883"/>
              <a:gd name="connsiteY3" fmla="*/ 259883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883" h="259883">
                <a:moveTo>
                  <a:pt x="0" y="0"/>
                </a:moveTo>
                <a:lnTo>
                  <a:pt x="259883" y="0"/>
                </a:lnTo>
                <a:lnTo>
                  <a:pt x="259883" y="259883"/>
                </a:lnTo>
              </a:path>
            </a:pathLst>
          </a:custGeom>
          <a:noFill/>
          <a:ln>
            <a:solidFill>
              <a:srgbClr val="0081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39" name="正方形/長方形 56"/>
          <p:cNvSpPr/>
          <p:nvPr/>
        </p:nvSpPr>
        <p:spPr>
          <a:xfrm rot="2700000">
            <a:off x="1205202" y="5973657"/>
            <a:ext cx="66425" cy="75416"/>
          </a:xfrm>
          <a:custGeom>
            <a:avLst/>
            <a:gdLst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0 w 259883"/>
              <a:gd name="connsiteY3" fmla="*/ 259883 h 259883"/>
              <a:gd name="connsiteX4" fmla="*/ 0 w 259883"/>
              <a:gd name="connsiteY4" fmla="*/ 0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10209 w 259883"/>
              <a:gd name="connsiteY3" fmla="*/ 256480 h 259883"/>
              <a:gd name="connsiteX4" fmla="*/ 0 w 259883"/>
              <a:gd name="connsiteY4" fmla="*/ 0 h 259883"/>
              <a:gd name="connsiteX0" fmla="*/ 10209 w 259883"/>
              <a:gd name="connsiteY0" fmla="*/ 256480 h 347920"/>
              <a:gd name="connsiteX1" fmla="*/ 0 w 259883"/>
              <a:gd name="connsiteY1" fmla="*/ 0 h 347920"/>
              <a:gd name="connsiteX2" fmla="*/ 259883 w 259883"/>
              <a:gd name="connsiteY2" fmla="*/ 0 h 347920"/>
              <a:gd name="connsiteX3" fmla="*/ 259883 w 259883"/>
              <a:gd name="connsiteY3" fmla="*/ 259883 h 347920"/>
              <a:gd name="connsiteX4" fmla="*/ 101649 w 259883"/>
              <a:gd name="connsiteY4" fmla="*/ 347920 h 347920"/>
              <a:gd name="connsiteX0" fmla="*/ 10209 w 259883"/>
              <a:gd name="connsiteY0" fmla="*/ 256480 h 358128"/>
              <a:gd name="connsiteX1" fmla="*/ 0 w 259883"/>
              <a:gd name="connsiteY1" fmla="*/ 0 h 358128"/>
              <a:gd name="connsiteX2" fmla="*/ 259883 w 259883"/>
              <a:gd name="connsiteY2" fmla="*/ 0 h 358128"/>
              <a:gd name="connsiteX3" fmla="*/ 259883 w 259883"/>
              <a:gd name="connsiteY3" fmla="*/ 259883 h 358128"/>
              <a:gd name="connsiteX4" fmla="*/ 105053 w 259883"/>
              <a:gd name="connsiteY4" fmla="*/ 358128 h 358128"/>
              <a:gd name="connsiteX0" fmla="*/ 10209 w 259883"/>
              <a:gd name="connsiteY0" fmla="*/ 256480 h 259883"/>
              <a:gd name="connsiteX1" fmla="*/ 0 w 259883"/>
              <a:gd name="connsiteY1" fmla="*/ 0 h 259883"/>
              <a:gd name="connsiteX2" fmla="*/ 259883 w 259883"/>
              <a:gd name="connsiteY2" fmla="*/ 0 h 259883"/>
              <a:gd name="connsiteX3" fmla="*/ 259883 w 259883"/>
              <a:gd name="connsiteY3" fmla="*/ 259883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883" h="259883">
                <a:moveTo>
                  <a:pt x="0" y="0"/>
                </a:moveTo>
                <a:lnTo>
                  <a:pt x="259883" y="0"/>
                </a:lnTo>
                <a:lnTo>
                  <a:pt x="259883" y="259883"/>
                </a:lnTo>
              </a:path>
            </a:pathLst>
          </a:custGeom>
          <a:noFill/>
          <a:ln>
            <a:solidFill>
              <a:srgbClr val="0081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40" name="正方形/長方形 39"/>
          <p:cNvSpPr/>
          <p:nvPr/>
        </p:nvSpPr>
        <p:spPr>
          <a:xfrm>
            <a:off x="1301278" y="5836215"/>
            <a:ext cx="218123" cy="353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1697" b="1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1566548" y="5792315"/>
            <a:ext cx="553559" cy="48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2546" b="1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00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1867507" y="5967144"/>
            <a:ext cx="523588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ja-JP" altLang="en-US" sz="990" b="1" spc="-106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（○）</a:t>
            </a:r>
            <a:endParaRPr kumimoji="1" lang="en-US" altLang="ja-JP" sz="990" b="1" spc="-106" dirty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cxnSp>
        <p:nvCxnSpPr>
          <p:cNvPr id="43" name="直線コネクタ 42"/>
          <p:cNvCxnSpPr/>
          <p:nvPr/>
        </p:nvCxnSpPr>
        <p:spPr>
          <a:xfrm flipH="1">
            <a:off x="1462812" y="5912373"/>
            <a:ext cx="167038" cy="199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/>
          <p:cNvSpPr txBox="1"/>
          <p:nvPr/>
        </p:nvSpPr>
        <p:spPr>
          <a:xfrm>
            <a:off x="178404" y="6223288"/>
            <a:ext cx="3107059" cy="484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849" dirty="0">
                <a:solidFill>
                  <a:srgbClr val="0081CC"/>
                </a:solidFill>
                <a:latin typeface="+mn-ea"/>
              </a:rPr>
              <a:t>日頃お世話になっている大切な方に感謝の気持ちを込めて。</a:t>
            </a:r>
          </a:p>
          <a:p>
            <a:pPr>
              <a:lnSpc>
                <a:spcPct val="150000"/>
              </a:lnSpc>
            </a:pPr>
            <a:r>
              <a:rPr kumimoji="1" lang="ja-JP" altLang="en-US" sz="849" dirty="0">
                <a:solidFill>
                  <a:srgbClr val="0081CC"/>
                </a:solidFill>
                <a:latin typeface="+mn-ea"/>
              </a:rPr>
              <a:t>夏ならではのスイーツや限定商品をご用意しました。</a:t>
            </a:r>
            <a:endParaRPr kumimoji="1" lang="en-US" altLang="ja-JP" sz="849" dirty="0">
              <a:solidFill>
                <a:srgbClr val="0081CC"/>
              </a:solidFill>
              <a:latin typeface="+mn-ea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7104019" y="6974070"/>
            <a:ext cx="1878462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31" b="1" dirty="0">
                <a:solidFill>
                  <a:srgbClr val="0081CC"/>
                </a:solidFill>
                <a:latin typeface="+mn-ea"/>
              </a:rPr>
              <a:t>サンプルのショップ名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771876" y="7238922"/>
            <a:ext cx="4542746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〒</a:t>
            </a:r>
            <a:r>
              <a:rPr kumimoji="1" lang="en-US" altLang="ja-JP" sz="707" dirty="0">
                <a:solidFill>
                  <a:srgbClr val="0081CC"/>
                </a:solidFill>
                <a:latin typeface="+mn-ea"/>
              </a:rPr>
              <a:t>000-0000</a:t>
            </a:r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 〇〇県〇〇市〇〇区</a:t>
            </a:r>
            <a:r>
              <a:rPr kumimoji="1" lang="en-US" altLang="ja-JP" sz="707" dirty="0">
                <a:solidFill>
                  <a:srgbClr val="0081CC"/>
                </a:solidFill>
                <a:latin typeface="+mn-ea"/>
              </a:rPr>
              <a:t>000-000</a:t>
            </a:r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　</a:t>
            </a:r>
            <a:r>
              <a:rPr kumimoji="1" lang="en-US" altLang="ja-JP" sz="707" dirty="0">
                <a:solidFill>
                  <a:srgbClr val="0081CC"/>
                </a:solidFill>
                <a:latin typeface="+mn-ea"/>
              </a:rPr>
              <a:t>TEL:0000-000-00000</a:t>
            </a:r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　営業時間：</a:t>
            </a:r>
            <a:r>
              <a:rPr kumimoji="1" lang="en-US" altLang="ja-JP" sz="707" dirty="0">
                <a:solidFill>
                  <a:srgbClr val="0081CC"/>
                </a:solidFill>
                <a:latin typeface="+mn-ea"/>
              </a:rPr>
              <a:t>00:00</a:t>
            </a:r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～</a:t>
            </a:r>
            <a:r>
              <a:rPr kumimoji="1" lang="en-US" altLang="ja-JP" sz="707" dirty="0">
                <a:solidFill>
                  <a:srgbClr val="0081CC"/>
                </a:solidFill>
                <a:latin typeface="+mn-ea"/>
              </a:rPr>
              <a:t>00:00</a:t>
            </a:r>
            <a:r>
              <a:rPr kumimoji="1" lang="ja-JP" altLang="en-US" sz="707" dirty="0">
                <a:solidFill>
                  <a:srgbClr val="0081CC"/>
                </a:solidFill>
                <a:latin typeface="+mn-ea"/>
              </a:rPr>
              <a:t>　定休日：〇曜日</a:t>
            </a:r>
            <a:endParaRPr kumimoji="1" lang="en-US" altLang="ja-JP" sz="707" dirty="0">
              <a:solidFill>
                <a:srgbClr val="0081CC"/>
              </a:solidFill>
              <a:latin typeface="+mn-ea"/>
            </a:endParaRPr>
          </a:p>
        </p:txBody>
      </p:sp>
      <p:pic>
        <p:nvPicPr>
          <p:cNvPr id="56" name="図 5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7084" y="1135274"/>
            <a:ext cx="3366261" cy="1467621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122" y="2997698"/>
            <a:ext cx="933157" cy="336195"/>
          </a:xfrm>
          <a:prstGeom prst="rect">
            <a:avLst/>
          </a:prstGeom>
        </p:spPr>
      </p:pic>
      <p:pic>
        <p:nvPicPr>
          <p:cNvPr id="58" name="図 5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8539" y="5256969"/>
            <a:ext cx="1359866" cy="1359866"/>
          </a:xfrm>
          <a:prstGeom prst="rect">
            <a:avLst/>
          </a:prstGeom>
        </p:spPr>
      </p:pic>
      <p:sp>
        <p:nvSpPr>
          <p:cNvPr id="59" name="正方形/長方形 58"/>
          <p:cNvSpPr/>
          <p:nvPr/>
        </p:nvSpPr>
        <p:spPr>
          <a:xfrm>
            <a:off x="6426738" y="3900136"/>
            <a:ext cx="929067" cy="9285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7571545" y="3900136"/>
            <a:ext cx="929067" cy="9285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8728179" y="3900136"/>
            <a:ext cx="929067" cy="9285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5541404" y="5561168"/>
            <a:ext cx="1036450" cy="48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1273" b="1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[</a:t>
            </a:r>
            <a:r>
              <a:rPr kumimoji="1" lang="ja-JP" altLang="en-US" sz="1273" b="1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承り期間］</a:t>
            </a:r>
            <a:endParaRPr kumimoji="1" lang="en-US" altLang="ja-JP" sz="1273" b="1" dirty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5549109" y="5834569"/>
            <a:ext cx="218123" cy="353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1697" b="1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</a:t>
            </a:r>
          </a:p>
        </p:txBody>
      </p:sp>
      <p:sp>
        <p:nvSpPr>
          <p:cNvPr id="64" name="正方形/長方形 63"/>
          <p:cNvSpPr/>
          <p:nvPr/>
        </p:nvSpPr>
        <p:spPr>
          <a:xfrm>
            <a:off x="5814378" y="5790669"/>
            <a:ext cx="553559" cy="48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2546" b="1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00</a:t>
            </a:r>
            <a:endParaRPr kumimoji="1" lang="en-US" altLang="ja-JP" sz="2546" b="1" dirty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6115337" y="5961009"/>
            <a:ext cx="523588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ja-JP" altLang="en-US" sz="990" b="1" spc="-106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（○）</a:t>
            </a:r>
            <a:endParaRPr kumimoji="1" lang="en-US" altLang="ja-JP" sz="990" b="1" spc="-106" dirty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cxnSp>
        <p:nvCxnSpPr>
          <p:cNvPr id="66" name="直線コネクタ 65"/>
          <p:cNvCxnSpPr>
            <a:cxnSpLocks/>
          </p:cNvCxnSpPr>
          <p:nvPr/>
        </p:nvCxnSpPr>
        <p:spPr>
          <a:xfrm flipH="1">
            <a:off x="5710642" y="5910727"/>
            <a:ext cx="167038" cy="199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正方形/長方形 56"/>
          <p:cNvSpPr/>
          <p:nvPr/>
        </p:nvSpPr>
        <p:spPr>
          <a:xfrm rot="2700000">
            <a:off x="6509956" y="5973657"/>
            <a:ext cx="66425" cy="75416"/>
          </a:xfrm>
          <a:custGeom>
            <a:avLst/>
            <a:gdLst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0 w 259883"/>
              <a:gd name="connsiteY3" fmla="*/ 259883 h 259883"/>
              <a:gd name="connsiteX4" fmla="*/ 0 w 259883"/>
              <a:gd name="connsiteY4" fmla="*/ 0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10209 w 259883"/>
              <a:gd name="connsiteY3" fmla="*/ 256480 h 259883"/>
              <a:gd name="connsiteX4" fmla="*/ 0 w 259883"/>
              <a:gd name="connsiteY4" fmla="*/ 0 h 259883"/>
              <a:gd name="connsiteX0" fmla="*/ 10209 w 259883"/>
              <a:gd name="connsiteY0" fmla="*/ 256480 h 347920"/>
              <a:gd name="connsiteX1" fmla="*/ 0 w 259883"/>
              <a:gd name="connsiteY1" fmla="*/ 0 h 347920"/>
              <a:gd name="connsiteX2" fmla="*/ 259883 w 259883"/>
              <a:gd name="connsiteY2" fmla="*/ 0 h 347920"/>
              <a:gd name="connsiteX3" fmla="*/ 259883 w 259883"/>
              <a:gd name="connsiteY3" fmla="*/ 259883 h 347920"/>
              <a:gd name="connsiteX4" fmla="*/ 101649 w 259883"/>
              <a:gd name="connsiteY4" fmla="*/ 347920 h 347920"/>
              <a:gd name="connsiteX0" fmla="*/ 10209 w 259883"/>
              <a:gd name="connsiteY0" fmla="*/ 256480 h 358128"/>
              <a:gd name="connsiteX1" fmla="*/ 0 w 259883"/>
              <a:gd name="connsiteY1" fmla="*/ 0 h 358128"/>
              <a:gd name="connsiteX2" fmla="*/ 259883 w 259883"/>
              <a:gd name="connsiteY2" fmla="*/ 0 h 358128"/>
              <a:gd name="connsiteX3" fmla="*/ 259883 w 259883"/>
              <a:gd name="connsiteY3" fmla="*/ 259883 h 358128"/>
              <a:gd name="connsiteX4" fmla="*/ 105053 w 259883"/>
              <a:gd name="connsiteY4" fmla="*/ 358128 h 358128"/>
              <a:gd name="connsiteX0" fmla="*/ 10209 w 259883"/>
              <a:gd name="connsiteY0" fmla="*/ 256480 h 259883"/>
              <a:gd name="connsiteX1" fmla="*/ 0 w 259883"/>
              <a:gd name="connsiteY1" fmla="*/ 0 h 259883"/>
              <a:gd name="connsiteX2" fmla="*/ 259883 w 259883"/>
              <a:gd name="connsiteY2" fmla="*/ 0 h 259883"/>
              <a:gd name="connsiteX3" fmla="*/ 259883 w 259883"/>
              <a:gd name="connsiteY3" fmla="*/ 259883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883" h="259883">
                <a:moveTo>
                  <a:pt x="0" y="0"/>
                </a:moveTo>
                <a:lnTo>
                  <a:pt x="259883" y="0"/>
                </a:lnTo>
                <a:lnTo>
                  <a:pt x="259883" y="259883"/>
                </a:lnTo>
              </a:path>
            </a:pathLst>
          </a:custGeom>
          <a:noFill/>
          <a:ln>
            <a:solidFill>
              <a:srgbClr val="0081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68" name="正方形/長方形 56"/>
          <p:cNvSpPr/>
          <p:nvPr/>
        </p:nvSpPr>
        <p:spPr>
          <a:xfrm rot="2700000">
            <a:off x="6575907" y="5973657"/>
            <a:ext cx="66425" cy="75416"/>
          </a:xfrm>
          <a:custGeom>
            <a:avLst/>
            <a:gdLst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0 w 259883"/>
              <a:gd name="connsiteY3" fmla="*/ 259883 h 259883"/>
              <a:gd name="connsiteX4" fmla="*/ 0 w 259883"/>
              <a:gd name="connsiteY4" fmla="*/ 0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10209 w 259883"/>
              <a:gd name="connsiteY3" fmla="*/ 256480 h 259883"/>
              <a:gd name="connsiteX4" fmla="*/ 0 w 259883"/>
              <a:gd name="connsiteY4" fmla="*/ 0 h 259883"/>
              <a:gd name="connsiteX0" fmla="*/ 10209 w 259883"/>
              <a:gd name="connsiteY0" fmla="*/ 256480 h 347920"/>
              <a:gd name="connsiteX1" fmla="*/ 0 w 259883"/>
              <a:gd name="connsiteY1" fmla="*/ 0 h 347920"/>
              <a:gd name="connsiteX2" fmla="*/ 259883 w 259883"/>
              <a:gd name="connsiteY2" fmla="*/ 0 h 347920"/>
              <a:gd name="connsiteX3" fmla="*/ 259883 w 259883"/>
              <a:gd name="connsiteY3" fmla="*/ 259883 h 347920"/>
              <a:gd name="connsiteX4" fmla="*/ 101649 w 259883"/>
              <a:gd name="connsiteY4" fmla="*/ 347920 h 347920"/>
              <a:gd name="connsiteX0" fmla="*/ 10209 w 259883"/>
              <a:gd name="connsiteY0" fmla="*/ 256480 h 358128"/>
              <a:gd name="connsiteX1" fmla="*/ 0 w 259883"/>
              <a:gd name="connsiteY1" fmla="*/ 0 h 358128"/>
              <a:gd name="connsiteX2" fmla="*/ 259883 w 259883"/>
              <a:gd name="connsiteY2" fmla="*/ 0 h 358128"/>
              <a:gd name="connsiteX3" fmla="*/ 259883 w 259883"/>
              <a:gd name="connsiteY3" fmla="*/ 259883 h 358128"/>
              <a:gd name="connsiteX4" fmla="*/ 105053 w 259883"/>
              <a:gd name="connsiteY4" fmla="*/ 358128 h 358128"/>
              <a:gd name="connsiteX0" fmla="*/ 10209 w 259883"/>
              <a:gd name="connsiteY0" fmla="*/ 256480 h 259883"/>
              <a:gd name="connsiteX1" fmla="*/ 0 w 259883"/>
              <a:gd name="connsiteY1" fmla="*/ 0 h 259883"/>
              <a:gd name="connsiteX2" fmla="*/ 259883 w 259883"/>
              <a:gd name="connsiteY2" fmla="*/ 0 h 259883"/>
              <a:gd name="connsiteX3" fmla="*/ 259883 w 259883"/>
              <a:gd name="connsiteY3" fmla="*/ 259883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883" h="259883">
                <a:moveTo>
                  <a:pt x="0" y="0"/>
                </a:moveTo>
                <a:lnTo>
                  <a:pt x="259883" y="0"/>
                </a:lnTo>
                <a:lnTo>
                  <a:pt x="259883" y="259883"/>
                </a:lnTo>
              </a:path>
            </a:pathLst>
          </a:custGeom>
          <a:noFill/>
          <a:ln>
            <a:solidFill>
              <a:srgbClr val="0081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69" name="正方形/長方形 68"/>
          <p:cNvSpPr/>
          <p:nvPr/>
        </p:nvSpPr>
        <p:spPr>
          <a:xfrm>
            <a:off x="6671983" y="5836215"/>
            <a:ext cx="218123" cy="353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1697" b="1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6937253" y="5792315"/>
            <a:ext cx="553559" cy="48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2546" b="1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00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7238212" y="5967144"/>
            <a:ext cx="523588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ja-JP" altLang="en-US" sz="990" b="1" spc="-106" dirty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（○）</a:t>
            </a:r>
            <a:endParaRPr kumimoji="1" lang="en-US" altLang="ja-JP" sz="990" b="1" spc="-106" dirty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cxnSp>
        <p:nvCxnSpPr>
          <p:cNvPr id="72" name="直線コネクタ 71"/>
          <p:cNvCxnSpPr>
            <a:cxnSpLocks/>
          </p:cNvCxnSpPr>
          <p:nvPr/>
        </p:nvCxnSpPr>
        <p:spPr>
          <a:xfrm flipH="1">
            <a:off x="6833517" y="5912373"/>
            <a:ext cx="167038" cy="199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テキスト ボックス 72"/>
          <p:cNvSpPr txBox="1"/>
          <p:nvPr/>
        </p:nvSpPr>
        <p:spPr>
          <a:xfrm>
            <a:off x="5549109" y="6223288"/>
            <a:ext cx="3107059" cy="484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849" dirty="0">
                <a:solidFill>
                  <a:srgbClr val="0081CC"/>
                </a:solidFill>
                <a:latin typeface="+mn-ea"/>
              </a:rPr>
              <a:t>日頃お世話になっている大切な方に感謝の気持ちを込めて。</a:t>
            </a:r>
          </a:p>
          <a:p>
            <a:pPr>
              <a:lnSpc>
                <a:spcPct val="150000"/>
              </a:lnSpc>
            </a:pPr>
            <a:r>
              <a:rPr kumimoji="1" lang="ja-JP" altLang="en-US" sz="849" dirty="0">
                <a:solidFill>
                  <a:srgbClr val="0081CC"/>
                </a:solidFill>
                <a:latin typeface="+mn-ea"/>
              </a:rPr>
              <a:t>夏ならではのスイーツや限定商品をご用意しました。</a:t>
            </a:r>
            <a:endParaRPr kumimoji="1" lang="en-US" altLang="ja-JP" sz="849" dirty="0">
              <a:solidFill>
                <a:srgbClr val="0081CC"/>
              </a:solidFill>
              <a:latin typeface="+mn-ea"/>
            </a:endParaRPr>
          </a:p>
        </p:txBody>
      </p:sp>
      <p:sp>
        <p:nvSpPr>
          <p:cNvPr id="86" name="正方形/長方形 85"/>
          <p:cNvSpPr/>
          <p:nvPr/>
        </p:nvSpPr>
        <p:spPr>
          <a:xfrm rot="10800000">
            <a:off x="-1" y="-1"/>
            <a:ext cx="10691813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+mn-ea"/>
            </a:endParaRPr>
          </a:p>
        </p:txBody>
      </p:sp>
      <p:sp>
        <p:nvSpPr>
          <p:cNvPr id="87" name="正方形/長方形 86"/>
          <p:cNvSpPr/>
          <p:nvPr/>
        </p:nvSpPr>
        <p:spPr>
          <a:xfrm>
            <a:off x="724503" y="1020079"/>
            <a:ext cx="3940867" cy="166455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88" name="正方形/長方形 87"/>
          <p:cNvSpPr/>
          <p:nvPr/>
        </p:nvSpPr>
        <p:spPr>
          <a:xfrm>
            <a:off x="1897533" y="2909380"/>
            <a:ext cx="1524927" cy="48701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990" b="1" dirty="0">
                <a:latin typeface="+mn-ea"/>
              </a:rPr>
              <a:t>年号を</a:t>
            </a:r>
            <a:endParaRPr kumimoji="1" lang="en-US" altLang="ja-JP" sz="990" b="1" dirty="0">
              <a:latin typeface="+mn-ea"/>
            </a:endParaRPr>
          </a:p>
          <a:p>
            <a:pPr algn="ctr"/>
            <a:r>
              <a:rPr kumimoji="1" lang="ja-JP" altLang="en-US" sz="990" b="1" dirty="0">
                <a:latin typeface="+mn-ea"/>
              </a:rPr>
              <a:t>変更することが可能です</a:t>
            </a:r>
          </a:p>
        </p:txBody>
      </p:sp>
      <p:sp>
        <p:nvSpPr>
          <p:cNvPr id="89" name="正方形/長方形 88"/>
          <p:cNvSpPr/>
          <p:nvPr/>
        </p:nvSpPr>
        <p:spPr>
          <a:xfrm>
            <a:off x="990183" y="3843571"/>
            <a:ext cx="1049975" cy="103681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90" b="1" dirty="0">
                <a:latin typeface="+mn-ea"/>
              </a:rPr>
              <a:t>写真を入れることができます</a:t>
            </a:r>
          </a:p>
        </p:txBody>
      </p:sp>
      <p:sp>
        <p:nvSpPr>
          <p:cNvPr id="90" name="正方形/長方形 89"/>
          <p:cNvSpPr/>
          <p:nvPr/>
        </p:nvSpPr>
        <p:spPr>
          <a:xfrm>
            <a:off x="86048" y="5568375"/>
            <a:ext cx="3194536" cy="111434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91" name="正方形/長方形 90"/>
          <p:cNvSpPr/>
          <p:nvPr/>
        </p:nvSpPr>
        <p:spPr>
          <a:xfrm>
            <a:off x="3715662" y="5163980"/>
            <a:ext cx="1499673" cy="151874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99" name="正方形/長方形 98"/>
          <p:cNvSpPr/>
          <p:nvPr/>
        </p:nvSpPr>
        <p:spPr>
          <a:xfrm>
            <a:off x="397659" y="6990317"/>
            <a:ext cx="4546258" cy="44625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100" name="正方形/長方形 99"/>
          <p:cNvSpPr/>
          <p:nvPr/>
        </p:nvSpPr>
        <p:spPr>
          <a:xfrm>
            <a:off x="2135704" y="3843571"/>
            <a:ext cx="1049975" cy="103681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90" b="1" dirty="0">
                <a:latin typeface="+mn-ea"/>
              </a:rPr>
              <a:t>写真を入れることができます</a:t>
            </a:r>
          </a:p>
        </p:txBody>
      </p:sp>
      <p:sp>
        <p:nvSpPr>
          <p:cNvPr id="101" name="正方形/長方形 100"/>
          <p:cNvSpPr/>
          <p:nvPr/>
        </p:nvSpPr>
        <p:spPr>
          <a:xfrm>
            <a:off x="3300004" y="3843571"/>
            <a:ext cx="1049975" cy="103681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90" b="1" dirty="0">
                <a:latin typeface="+mn-ea"/>
              </a:rPr>
              <a:t>写真を入れることができます</a:t>
            </a:r>
          </a:p>
        </p:txBody>
      </p:sp>
      <p:sp>
        <p:nvSpPr>
          <p:cNvPr id="102" name="正方形/長方形 101"/>
          <p:cNvSpPr/>
          <p:nvPr/>
        </p:nvSpPr>
        <p:spPr>
          <a:xfrm>
            <a:off x="6095208" y="1020079"/>
            <a:ext cx="3940867" cy="166455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103" name="正方形/長方形 102"/>
          <p:cNvSpPr/>
          <p:nvPr/>
        </p:nvSpPr>
        <p:spPr>
          <a:xfrm>
            <a:off x="7268238" y="2909380"/>
            <a:ext cx="1524927" cy="48701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990" b="1" dirty="0">
                <a:latin typeface="+mn-ea"/>
              </a:rPr>
              <a:t>年号を</a:t>
            </a:r>
            <a:endParaRPr kumimoji="1" lang="en-US" altLang="ja-JP" sz="990" b="1" dirty="0">
              <a:latin typeface="+mn-ea"/>
            </a:endParaRPr>
          </a:p>
          <a:p>
            <a:pPr algn="ctr"/>
            <a:r>
              <a:rPr kumimoji="1" lang="ja-JP" altLang="en-US" sz="990" b="1" dirty="0">
                <a:latin typeface="+mn-ea"/>
              </a:rPr>
              <a:t>変更することが可能です</a:t>
            </a:r>
          </a:p>
        </p:txBody>
      </p:sp>
      <p:sp>
        <p:nvSpPr>
          <p:cNvPr id="104" name="正方形/長方形 103"/>
          <p:cNvSpPr/>
          <p:nvPr/>
        </p:nvSpPr>
        <p:spPr>
          <a:xfrm>
            <a:off x="6360888" y="3843571"/>
            <a:ext cx="1049975" cy="103681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90" b="1" dirty="0">
                <a:latin typeface="+mn-ea"/>
              </a:rPr>
              <a:t>写真を入れることができます</a:t>
            </a:r>
          </a:p>
        </p:txBody>
      </p:sp>
      <p:sp>
        <p:nvSpPr>
          <p:cNvPr id="105" name="正方形/長方形 104"/>
          <p:cNvSpPr/>
          <p:nvPr/>
        </p:nvSpPr>
        <p:spPr>
          <a:xfrm>
            <a:off x="5456753" y="5568375"/>
            <a:ext cx="3194536" cy="111434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106" name="正方形/長方形 105"/>
          <p:cNvSpPr/>
          <p:nvPr/>
        </p:nvSpPr>
        <p:spPr>
          <a:xfrm>
            <a:off x="9086367" y="5163980"/>
            <a:ext cx="1499673" cy="151874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107" name="正方形/長方形 106"/>
          <p:cNvSpPr/>
          <p:nvPr/>
        </p:nvSpPr>
        <p:spPr>
          <a:xfrm>
            <a:off x="5768364" y="6990317"/>
            <a:ext cx="4546258" cy="44625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108" name="正方形/長方形 107"/>
          <p:cNvSpPr/>
          <p:nvPr/>
        </p:nvSpPr>
        <p:spPr>
          <a:xfrm>
            <a:off x="7506409" y="3843571"/>
            <a:ext cx="1049975" cy="103681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90" b="1" dirty="0">
                <a:latin typeface="+mn-ea"/>
              </a:rPr>
              <a:t>写真を入れることができます</a:t>
            </a:r>
          </a:p>
        </p:txBody>
      </p:sp>
      <p:sp>
        <p:nvSpPr>
          <p:cNvPr id="109" name="正方形/長方形 108"/>
          <p:cNvSpPr/>
          <p:nvPr/>
        </p:nvSpPr>
        <p:spPr>
          <a:xfrm>
            <a:off x="8670709" y="3843571"/>
            <a:ext cx="1049975" cy="103681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90" b="1" dirty="0">
                <a:latin typeface="+mn-ea"/>
              </a:rPr>
              <a:t>写真を入れることができます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03071" y="833929"/>
            <a:ext cx="8738625" cy="230188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341</TotalTime>
  <Words>442</Words>
  <Application>Microsoft Office PowerPoint</Application>
  <PresentationFormat>ユーザー設定</PresentationFormat>
  <Paragraphs>82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游ゴシック</vt:lpstr>
      <vt:lpstr>游ゴシック Light</vt:lpstr>
      <vt:lpstr>Yu Mincho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45</cp:revision>
  <dcterms:created xsi:type="dcterms:W3CDTF">2016-11-25T08:55:21Z</dcterms:created>
  <dcterms:modified xsi:type="dcterms:W3CDTF">2017-05-15T08:25:42Z</dcterms:modified>
</cp:coreProperties>
</file>