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5A1822AD-BE06-484D-A117-831D710AB05F}">
          <p14:sldIdLst/>
        </p14:section>
        <p14:section name="タイトルなしのセクション" id="{66199F72-CF92-004D-B6CA-F358A228AFDE}">
          <p14:sldIdLst>
            <p14:sldId id="258"/>
            <p14:sldId id="259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CC"/>
    <a:srgbClr val="65BF97"/>
    <a:srgbClr val="951A23"/>
    <a:srgbClr val="EACA21"/>
    <a:srgbClr val="70614F"/>
    <a:srgbClr val="D27168"/>
    <a:srgbClr val="6D5D4A"/>
    <a:srgbClr val="FEF100"/>
    <a:srgbClr val="14A73C"/>
    <a:srgbClr val="14A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17" autoAdjust="0"/>
    <p:restoredTop sz="94658"/>
  </p:normalViewPr>
  <p:slideViewPr>
    <p:cSldViewPr snapToGrid="0" showGuides="1">
      <p:cViewPr>
        <p:scale>
          <a:sx n="125" d="100"/>
          <a:sy n="125" d="100"/>
        </p:scale>
        <p:origin x="3648" y="32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451463" y="9863579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81CC"/>
                </a:solidFill>
                <a:latin typeface="+mn-ea"/>
              </a:rPr>
              <a:t>サンプル</a:t>
            </a:r>
            <a:r>
              <a:rPr kumimoji="1" lang="ja-JP" altLang="en-US" sz="1600" b="1" dirty="0" smtClean="0">
                <a:solidFill>
                  <a:srgbClr val="0081CC"/>
                </a:solidFill>
                <a:latin typeface="+mn-ea"/>
              </a:rPr>
              <a:t>のショップ名</a:t>
            </a:r>
            <a:endParaRPr kumimoji="1" lang="ja-JP" altLang="en-US" sz="1600" b="1" dirty="0">
              <a:solidFill>
                <a:srgbClr val="0081CC"/>
              </a:solidFill>
              <a:latin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67385" y="10238165"/>
            <a:ext cx="6424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〒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000-0000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 〇〇県〇〇市〇〇区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000-000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　</a:t>
            </a:r>
            <a:r>
              <a:rPr kumimoji="1" lang="en-US" altLang="ja-JP" sz="1000" dirty="0" smtClean="0">
                <a:solidFill>
                  <a:srgbClr val="0081CC"/>
                </a:solidFill>
                <a:latin typeface="+mn-ea"/>
              </a:rPr>
              <a:t>TEL:0000-000-00000</a:t>
            </a:r>
            <a:r>
              <a:rPr kumimoji="1" lang="ja-JP" altLang="en-US" sz="1000" dirty="0" smtClean="0">
                <a:solidFill>
                  <a:srgbClr val="0081CC"/>
                </a:solidFill>
                <a:latin typeface="+mn-ea"/>
              </a:rPr>
              <a:t>　営業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時間：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～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　定休日：〇曜日</a:t>
            </a:r>
            <a:endParaRPr kumimoji="1" lang="en-US" altLang="ja-JP" sz="1000" dirty="0">
              <a:solidFill>
                <a:srgbClr val="0081CC"/>
              </a:solidFill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630" y="1605643"/>
            <a:ext cx="4760976" cy="207568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198" y="4239710"/>
            <a:ext cx="1319784" cy="47548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072" y="7435046"/>
            <a:ext cx="1923288" cy="1923288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1493570" y="5516047"/>
            <a:ext cx="1314000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112695" y="5516047"/>
            <a:ext cx="1314000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748548" y="5516047"/>
            <a:ext cx="1314000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41423" y="7865282"/>
            <a:ext cx="1465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[</a:t>
            </a:r>
            <a:r>
              <a:rPr kumimoji="1" lang="ja-JP" altLang="en-US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承り期間］</a:t>
            </a:r>
            <a:endParaRPr kumimoji="1" lang="en-US" altLang="ja-JP" b="1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52320" y="8251958"/>
            <a:ext cx="308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627497" y="8189869"/>
            <a:ext cx="782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600" b="1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  <a:endParaRPr kumimoji="1" lang="en-US" altLang="ja-JP" sz="3600" b="1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053149" y="8430784"/>
            <a:ext cx="740522" cy="254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1400" b="1" spc="-150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400" b="1" spc="-150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480780" y="8359670"/>
            <a:ext cx="236246" cy="282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 rot="2700000">
            <a:off x="1611267" y="8448673"/>
            <a:ext cx="93947" cy="106662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6"/>
          <p:cNvSpPr/>
          <p:nvPr/>
        </p:nvSpPr>
        <p:spPr>
          <a:xfrm rot="2700000">
            <a:off x="1704543" y="8448673"/>
            <a:ext cx="93947" cy="106662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1840426" y="8254286"/>
            <a:ext cx="308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2215603" y="8192197"/>
            <a:ext cx="782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600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641255" y="8439462"/>
            <a:ext cx="740522" cy="254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1400" b="1" spc="-150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400" b="1" spc="-150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66" name="直線コネクタ 65"/>
          <p:cNvCxnSpPr/>
          <p:nvPr/>
        </p:nvCxnSpPr>
        <p:spPr>
          <a:xfrm flipH="1">
            <a:off x="2068886" y="8361998"/>
            <a:ext cx="236246" cy="282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252320" y="8801731"/>
            <a:ext cx="4394381" cy="614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rgbClr val="0081CC"/>
                </a:solidFill>
                <a:latin typeface="+mn-ea"/>
              </a:rPr>
              <a:t>日頃お世話になっている大切な方に感謝の気持ちを込めて。</a:t>
            </a:r>
          </a:p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rgbClr val="0081CC"/>
                </a:solidFill>
                <a:latin typeface="+mn-ea"/>
              </a:rPr>
              <a:t>夏ならではのスイーツや限定商品をご用意しました。</a:t>
            </a:r>
            <a:endParaRPr kumimoji="1" lang="en-US" altLang="ja-JP" sz="1200" dirty="0">
              <a:solidFill>
                <a:srgbClr val="0081CC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451463" y="9863579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81CC"/>
                </a:solidFill>
                <a:latin typeface="+mn-ea"/>
              </a:rPr>
              <a:t>サンプル</a:t>
            </a:r>
            <a:r>
              <a:rPr kumimoji="1" lang="ja-JP" altLang="en-US" sz="1600" b="1" dirty="0" smtClean="0">
                <a:solidFill>
                  <a:srgbClr val="0081CC"/>
                </a:solidFill>
                <a:latin typeface="+mn-ea"/>
              </a:rPr>
              <a:t>のショップ名</a:t>
            </a:r>
            <a:endParaRPr kumimoji="1" lang="ja-JP" altLang="en-US" sz="1600" b="1" dirty="0">
              <a:solidFill>
                <a:srgbClr val="0081CC"/>
              </a:solidFill>
              <a:latin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67385" y="10238165"/>
            <a:ext cx="6424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〒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000-0000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 〇〇県〇〇市〇〇区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000-000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　</a:t>
            </a:r>
            <a:r>
              <a:rPr kumimoji="1" lang="en-US" altLang="ja-JP" sz="1000" dirty="0" smtClean="0">
                <a:solidFill>
                  <a:srgbClr val="0081CC"/>
                </a:solidFill>
                <a:latin typeface="+mn-ea"/>
              </a:rPr>
              <a:t>TEL:0000-000-00000</a:t>
            </a:r>
            <a:r>
              <a:rPr kumimoji="1" lang="ja-JP" altLang="en-US" sz="1000" dirty="0" smtClean="0">
                <a:solidFill>
                  <a:srgbClr val="0081CC"/>
                </a:solidFill>
                <a:latin typeface="+mn-ea"/>
              </a:rPr>
              <a:t>　営業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時間：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～</a:t>
            </a:r>
            <a:r>
              <a:rPr kumimoji="1" lang="en-US" altLang="ja-JP" sz="1000" dirty="0">
                <a:solidFill>
                  <a:srgbClr val="0081CC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0081CC"/>
                </a:solidFill>
                <a:latin typeface="+mn-ea"/>
              </a:rPr>
              <a:t>　定休日：〇曜日</a:t>
            </a:r>
            <a:endParaRPr kumimoji="1" lang="en-US" altLang="ja-JP" sz="1000" dirty="0">
              <a:solidFill>
                <a:srgbClr val="0081CC"/>
              </a:solidFill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630" y="1605643"/>
            <a:ext cx="4760976" cy="207568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198" y="4239710"/>
            <a:ext cx="1319784" cy="47548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072" y="7435046"/>
            <a:ext cx="1923288" cy="1923288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1493570" y="5516047"/>
            <a:ext cx="1314000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112695" y="5516047"/>
            <a:ext cx="1314000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748548" y="5516047"/>
            <a:ext cx="1314000" cy="13132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41423" y="7865282"/>
            <a:ext cx="1465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[</a:t>
            </a:r>
            <a:r>
              <a:rPr kumimoji="1" lang="ja-JP" altLang="en-US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承り期間］</a:t>
            </a:r>
            <a:endParaRPr kumimoji="1" lang="en-US" altLang="ja-JP" b="1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52320" y="8251958"/>
            <a:ext cx="308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627497" y="8189869"/>
            <a:ext cx="782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600" b="1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  <a:endParaRPr kumimoji="1" lang="en-US" altLang="ja-JP" sz="3600" b="1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053149" y="8430784"/>
            <a:ext cx="740522" cy="254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1400" b="1" spc="-150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400" b="1" spc="-150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480780" y="8359670"/>
            <a:ext cx="236246" cy="282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 rot="2700000">
            <a:off x="1611267" y="8448673"/>
            <a:ext cx="93947" cy="106662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6"/>
          <p:cNvSpPr/>
          <p:nvPr/>
        </p:nvSpPr>
        <p:spPr>
          <a:xfrm rot="2700000">
            <a:off x="1704543" y="8448673"/>
            <a:ext cx="93947" cy="106662"/>
          </a:xfrm>
          <a:custGeom>
            <a:avLst/>
            <a:gdLst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0 w 259883"/>
              <a:gd name="connsiteY3" fmla="*/ 259883 h 259883"/>
              <a:gd name="connsiteX4" fmla="*/ 0 w 259883"/>
              <a:gd name="connsiteY4" fmla="*/ 0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  <a:gd name="connsiteX3" fmla="*/ 10209 w 259883"/>
              <a:gd name="connsiteY3" fmla="*/ 256480 h 259883"/>
              <a:gd name="connsiteX4" fmla="*/ 0 w 259883"/>
              <a:gd name="connsiteY4" fmla="*/ 0 h 259883"/>
              <a:gd name="connsiteX0" fmla="*/ 10209 w 259883"/>
              <a:gd name="connsiteY0" fmla="*/ 256480 h 347920"/>
              <a:gd name="connsiteX1" fmla="*/ 0 w 259883"/>
              <a:gd name="connsiteY1" fmla="*/ 0 h 347920"/>
              <a:gd name="connsiteX2" fmla="*/ 259883 w 259883"/>
              <a:gd name="connsiteY2" fmla="*/ 0 h 347920"/>
              <a:gd name="connsiteX3" fmla="*/ 259883 w 259883"/>
              <a:gd name="connsiteY3" fmla="*/ 259883 h 347920"/>
              <a:gd name="connsiteX4" fmla="*/ 101649 w 259883"/>
              <a:gd name="connsiteY4" fmla="*/ 347920 h 347920"/>
              <a:gd name="connsiteX0" fmla="*/ 10209 w 259883"/>
              <a:gd name="connsiteY0" fmla="*/ 256480 h 358128"/>
              <a:gd name="connsiteX1" fmla="*/ 0 w 259883"/>
              <a:gd name="connsiteY1" fmla="*/ 0 h 358128"/>
              <a:gd name="connsiteX2" fmla="*/ 259883 w 259883"/>
              <a:gd name="connsiteY2" fmla="*/ 0 h 358128"/>
              <a:gd name="connsiteX3" fmla="*/ 259883 w 259883"/>
              <a:gd name="connsiteY3" fmla="*/ 259883 h 358128"/>
              <a:gd name="connsiteX4" fmla="*/ 105053 w 259883"/>
              <a:gd name="connsiteY4" fmla="*/ 358128 h 358128"/>
              <a:gd name="connsiteX0" fmla="*/ 10209 w 259883"/>
              <a:gd name="connsiteY0" fmla="*/ 256480 h 259883"/>
              <a:gd name="connsiteX1" fmla="*/ 0 w 259883"/>
              <a:gd name="connsiteY1" fmla="*/ 0 h 259883"/>
              <a:gd name="connsiteX2" fmla="*/ 259883 w 259883"/>
              <a:gd name="connsiteY2" fmla="*/ 0 h 259883"/>
              <a:gd name="connsiteX3" fmla="*/ 259883 w 259883"/>
              <a:gd name="connsiteY3" fmla="*/ 259883 h 259883"/>
              <a:gd name="connsiteX0" fmla="*/ 0 w 259883"/>
              <a:gd name="connsiteY0" fmla="*/ 0 h 259883"/>
              <a:gd name="connsiteX1" fmla="*/ 259883 w 259883"/>
              <a:gd name="connsiteY1" fmla="*/ 0 h 259883"/>
              <a:gd name="connsiteX2" fmla="*/ 259883 w 259883"/>
              <a:gd name="connsiteY2" fmla="*/ 259883 h 25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883" h="259883">
                <a:moveTo>
                  <a:pt x="0" y="0"/>
                </a:moveTo>
                <a:lnTo>
                  <a:pt x="259883" y="0"/>
                </a:lnTo>
                <a:lnTo>
                  <a:pt x="259883" y="259883"/>
                </a:lnTo>
              </a:path>
            </a:pathLst>
          </a:custGeom>
          <a:noFill/>
          <a:ln>
            <a:solidFill>
              <a:srgbClr val="0081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1840426" y="8254286"/>
            <a:ext cx="308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2215603" y="8192197"/>
            <a:ext cx="782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600" b="1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00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641255" y="8439462"/>
            <a:ext cx="740522" cy="254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1400" b="1" spc="-150" dirty="0" smtClean="0">
                <a:solidFill>
                  <a:srgbClr val="0081CC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400" b="1" spc="-150" dirty="0" smtClean="0">
              <a:solidFill>
                <a:srgbClr val="0081CC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cxnSp>
        <p:nvCxnSpPr>
          <p:cNvPr id="66" name="直線コネクタ 65"/>
          <p:cNvCxnSpPr/>
          <p:nvPr/>
        </p:nvCxnSpPr>
        <p:spPr>
          <a:xfrm flipH="1">
            <a:off x="2068886" y="8361998"/>
            <a:ext cx="236246" cy="282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252320" y="8801731"/>
            <a:ext cx="4394381" cy="614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rgbClr val="0081CC"/>
                </a:solidFill>
                <a:latin typeface="+mn-ea"/>
              </a:rPr>
              <a:t>日頃お世話になっている大切な方に感謝の気持ちを込めて。</a:t>
            </a:r>
          </a:p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rgbClr val="0081CC"/>
                </a:solidFill>
                <a:latin typeface="+mn-ea"/>
              </a:rPr>
              <a:t>夏ならではのスイーツや限定商品をご用意しました。</a:t>
            </a:r>
            <a:endParaRPr kumimoji="1" lang="en-US" altLang="ja-JP" sz="1200" dirty="0">
              <a:solidFill>
                <a:srgbClr val="0081CC"/>
              </a:solidFill>
              <a:latin typeface="+mn-ea"/>
            </a:endParaRPr>
          </a:p>
        </p:txBody>
      </p:sp>
      <p:sp>
        <p:nvSpPr>
          <p:cNvPr id="22" name="正方形/長方形 21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024680" y="1442721"/>
            <a:ext cx="5573654" cy="23542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683722" y="4114800"/>
            <a:ext cx="2156738" cy="68879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 smtClean="0">
                <a:latin typeface="+mn-ea"/>
              </a:rPr>
              <a:t>年号を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400438" y="5436046"/>
            <a:ext cx="1485002" cy="146639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21700" y="7875474"/>
            <a:ext cx="4518102" cy="157604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255141" y="7303530"/>
            <a:ext cx="2121020" cy="214798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 smtClean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62417" y="9886558"/>
            <a:ext cx="6429872" cy="6311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020573" y="5436046"/>
            <a:ext cx="1485002" cy="146639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写真を入れることができます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667268" y="5436046"/>
            <a:ext cx="1485002" cy="146639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6985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</TotalTime>
  <Words>294</Words>
  <Application>Microsoft Macintosh PowerPoint</Application>
  <PresentationFormat>ユーザー設定</PresentationFormat>
  <Paragraphs>49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Calibri</vt:lpstr>
      <vt:lpstr>Calibri Light</vt:lpstr>
      <vt:lpstr>ＭＳ Ｐゴシック</vt:lpstr>
      <vt:lpstr>Yu Mincho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吉田愛</cp:lastModifiedBy>
  <cp:revision>41</cp:revision>
  <dcterms:created xsi:type="dcterms:W3CDTF">2016-11-25T08:55:21Z</dcterms:created>
  <dcterms:modified xsi:type="dcterms:W3CDTF">2017-05-12T09:57:50Z</dcterms:modified>
</cp:coreProperties>
</file>