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5"/>
  </p:handoutMasterIdLst>
  <p:sldIdLst>
    <p:sldId id="258" r:id="rId2"/>
    <p:sldId id="261" r:id="rId3"/>
    <p:sldId id="259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4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570" y="34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3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44354" cy="7559675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319" y="0"/>
            <a:ext cx="5344354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925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308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456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図 5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26" y="4060238"/>
            <a:ext cx="1004275" cy="926692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771" y="4236956"/>
            <a:ext cx="749974" cy="749974"/>
          </a:xfrm>
          <a:prstGeom prst="rect">
            <a:avLst/>
          </a:prstGeom>
        </p:spPr>
      </p:pic>
      <p:sp>
        <p:nvSpPr>
          <p:cNvPr id="58" name="正方形/長方形 57"/>
          <p:cNvSpPr/>
          <p:nvPr/>
        </p:nvSpPr>
        <p:spPr>
          <a:xfrm>
            <a:off x="429763" y="4083495"/>
            <a:ext cx="308117" cy="451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2333" b="1" dirty="0">
                <a:solidFill>
                  <a:srgbClr val="449AC9"/>
                </a:solidFill>
                <a:latin typeface="Yu Mincho" charset="-128"/>
                <a:ea typeface="Yu Mincho" charset="-128"/>
                <a:cs typeface="Yu Mincho" charset="-128"/>
              </a:rPr>
              <a:t>7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806232" y="4291446"/>
            <a:ext cx="308117" cy="571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3111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6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659464" y="4708233"/>
            <a:ext cx="678194" cy="255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1061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（木）</a:t>
            </a:r>
            <a:endParaRPr kumimoji="1" lang="en-US" altLang="ja-JP" sz="1061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1592653" y="4291446"/>
            <a:ext cx="308117" cy="571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3111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7</a:t>
            </a:r>
          </a:p>
        </p:txBody>
      </p:sp>
      <p:sp>
        <p:nvSpPr>
          <p:cNvPr id="62" name="正方形/長方形 61"/>
          <p:cNvSpPr/>
          <p:nvPr/>
        </p:nvSpPr>
        <p:spPr>
          <a:xfrm>
            <a:off x="1426749" y="4708233"/>
            <a:ext cx="680017" cy="255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1061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（金）</a:t>
            </a:r>
            <a:endParaRPr kumimoji="1" lang="en-US" altLang="ja-JP" sz="1061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291381" y="5151475"/>
            <a:ext cx="310705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72"/>
              </a:lnSpc>
            </a:pPr>
            <a:r>
              <a:rPr kumimoji="1" lang="ja-JP" altLang="en-US" sz="849" dirty="0">
                <a:solidFill>
                  <a:srgbClr val="449AC9"/>
                </a:solidFill>
                <a:latin typeface="+mn-ea"/>
              </a:rPr>
              <a:t>星に願いを</a:t>
            </a:r>
          </a:p>
          <a:p>
            <a:pPr>
              <a:lnSpc>
                <a:spcPts val="1372"/>
              </a:lnSpc>
            </a:pPr>
            <a:r>
              <a:rPr kumimoji="1" lang="ja-JP" altLang="en-US" sz="849" dirty="0">
                <a:solidFill>
                  <a:srgbClr val="449AC9"/>
                </a:solidFill>
                <a:latin typeface="+mn-ea"/>
              </a:rPr>
              <a:t>あなたの気持ちがあの人に届きますように</a:t>
            </a:r>
          </a:p>
          <a:p>
            <a:pPr>
              <a:lnSpc>
                <a:spcPts val="1372"/>
              </a:lnSpc>
            </a:pPr>
            <a:r>
              <a:rPr kumimoji="1" lang="ja-JP" altLang="en-US" sz="849" dirty="0">
                <a:solidFill>
                  <a:srgbClr val="449AC9"/>
                </a:solidFill>
                <a:latin typeface="+mn-ea"/>
              </a:rPr>
              <a:t>笹と短冊を用意して、ご来店をお待ちしております</a:t>
            </a:r>
            <a:endParaRPr kumimoji="1" lang="en-US" altLang="ja-JP" sz="849" dirty="0">
              <a:solidFill>
                <a:srgbClr val="449AC9"/>
              </a:solidFill>
              <a:latin typeface="+mn-ea"/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341698" y="5911750"/>
            <a:ext cx="1285179" cy="8862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1789772" y="5911750"/>
            <a:ext cx="1285179" cy="8862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277013" y="6921506"/>
            <a:ext cx="1878462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31" b="1" dirty="0">
                <a:solidFill>
                  <a:srgbClr val="449AC9"/>
                </a:solidFill>
                <a:latin typeface="+mn-ea"/>
              </a:rPr>
              <a:t>サンプルのショップ名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22049" y="7175784"/>
            <a:ext cx="4542746" cy="201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〒</a:t>
            </a:r>
            <a:r>
              <a:rPr kumimoji="1" lang="en-US" altLang="ja-JP" sz="707" dirty="0">
                <a:solidFill>
                  <a:srgbClr val="449AC9"/>
                </a:solidFill>
                <a:latin typeface="+mn-ea"/>
              </a:rPr>
              <a:t>000-0000</a:t>
            </a:r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 〇〇県〇〇市〇〇区</a:t>
            </a:r>
            <a:r>
              <a:rPr kumimoji="1" lang="en-US" altLang="ja-JP" sz="707" dirty="0">
                <a:solidFill>
                  <a:srgbClr val="449AC9"/>
                </a:solidFill>
                <a:latin typeface="+mn-ea"/>
              </a:rPr>
              <a:t>000-000</a:t>
            </a:r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　</a:t>
            </a:r>
            <a:r>
              <a:rPr kumimoji="1" lang="en-US" altLang="ja-JP" sz="707" dirty="0">
                <a:solidFill>
                  <a:srgbClr val="449AC9"/>
                </a:solidFill>
                <a:latin typeface="+mn-ea"/>
              </a:rPr>
              <a:t>TEL:0000-000-00000</a:t>
            </a:r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営業時間：</a:t>
            </a:r>
            <a:r>
              <a:rPr kumimoji="1" lang="en-US" altLang="ja-JP" sz="707" dirty="0">
                <a:solidFill>
                  <a:srgbClr val="449AC9"/>
                </a:solidFill>
                <a:latin typeface="+mn-ea"/>
              </a:rPr>
              <a:t>00:00</a:t>
            </a:r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～</a:t>
            </a:r>
            <a:r>
              <a:rPr kumimoji="1" lang="en-US" altLang="ja-JP" sz="707" dirty="0">
                <a:solidFill>
                  <a:srgbClr val="449AC9"/>
                </a:solidFill>
                <a:latin typeface="+mn-ea"/>
              </a:rPr>
              <a:t>00:00</a:t>
            </a:r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　定休日：〇曜日</a:t>
            </a:r>
            <a:endParaRPr kumimoji="1" lang="en-US" altLang="ja-JP" sz="707" dirty="0">
              <a:solidFill>
                <a:srgbClr val="449AC9"/>
              </a:solidFill>
              <a:latin typeface="+mn-ea"/>
            </a:endParaRPr>
          </a:p>
        </p:txBody>
      </p:sp>
      <p:pic>
        <p:nvPicPr>
          <p:cNvPr id="68" name="図 6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75" y="309585"/>
            <a:ext cx="788765" cy="3570995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326" y="4060238"/>
            <a:ext cx="1004275" cy="926692"/>
          </a:xfrm>
          <a:prstGeom prst="rect">
            <a:avLst/>
          </a:prstGeom>
        </p:spPr>
      </p:pic>
      <p:pic>
        <p:nvPicPr>
          <p:cNvPr id="70" name="図 6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871" y="4236956"/>
            <a:ext cx="749974" cy="749974"/>
          </a:xfrm>
          <a:prstGeom prst="rect">
            <a:avLst/>
          </a:prstGeom>
        </p:spPr>
      </p:pic>
      <p:sp>
        <p:nvSpPr>
          <p:cNvPr id="71" name="正方形/長方形 70"/>
          <p:cNvSpPr/>
          <p:nvPr/>
        </p:nvSpPr>
        <p:spPr>
          <a:xfrm>
            <a:off x="5801863" y="4083495"/>
            <a:ext cx="308117" cy="451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2333" b="1" dirty="0">
                <a:solidFill>
                  <a:srgbClr val="449AC9"/>
                </a:solidFill>
                <a:latin typeface="Yu Mincho" charset="-128"/>
                <a:ea typeface="Yu Mincho" charset="-128"/>
                <a:cs typeface="Yu Mincho" charset="-128"/>
              </a:rPr>
              <a:t>7</a:t>
            </a:r>
          </a:p>
        </p:txBody>
      </p:sp>
      <p:sp>
        <p:nvSpPr>
          <p:cNvPr id="72" name="正方形/長方形 71"/>
          <p:cNvSpPr/>
          <p:nvPr/>
        </p:nvSpPr>
        <p:spPr>
          <a:xfrm>
            <a:off x="6178332" y="4291446"/>
            <a:ext cx="308117" cy="571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3111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6</a:t>
            </a:r>
          </a:p>
        </p:txBody>
      </p:sp>
      <p:sp>
        <p:nvSpPr>
          <p:cNvPr id="73" name="正方形/長方形 72"/>
          <p:cNvSpPr/>
          <p:nvPr/>
        </p:nvSpPr>
        <p:spPr>
          <a:xfrm>
            <a:off x="6031564" y="4708233"/>
            <a:ext cx="678194" cy="255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1061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（木）</a:t>
            </a:r>
            <a:endParaRPr kumimoji="1" lang="en-US" altLang="ja-JP" sz="1061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964753" y="4291446"/>
            <a:ext cx="308117" cy="571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3111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7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6798849" y="4708233"/>
            <a:ext cx="680017" cy="255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1061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（金）</a:t>
            </a:r>
            <a:endParaRPr kumimoji="1" lang="en-US" altLang="ja-JP" sz="1061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5663481" y="5151475"/>
            <a:ext cx="310705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72"/>
              </a:lnSpc>
            </a:pPr>
            <a:r>
              <a:rPr kumimoji="1" lang="ja-JP" altLang="en-US" sz="849" dirty="0">
                <a:solidFill>
                  <a:srgbClr val="449AC9"/>
                </a:solidFill>
                <a:latin typeface="+mn-ea"/>
              </a:rPr>
              <a:t>星に願いを</a:t>
            </a:r>
          </a:p>
          <a:p>
            <a:pPr>
              <a:lnSpc>
                <a:spcPts val="1372"/>
              </a:lnSpc>
            </a:pPr>
            <a:r>
              <a:rPr kumimoji="1" lang="ja-JP" altLang="en-US" sz="849" dirty="0">
                <a:solidFill>
                  <a:srgbClr val="449AC9"/>
                </a:solidFill>
                <a:latin typeface="+mn-ea"/>
              </a:rPr>
              <a:t>あなたの気持ちがあの人に届きますように</a:t>
            </a:r>
          </a:p>
          <a:p>
            <a:pPr>
              <a:lnSpc>
                <a:spcPts val="1372"/>
              </a:lnSpc>
            </a:pPr>
            <a:r>
              <a:rPr kumimoji="1" lang="ja-JP" altLang="en-US" sz="849" dirty="0">
                <a:solidFill>
                  <a:srgbClr val="449AC9"/>
                </a:solidFill>
                <a:latin typeface="+mn-ea"/>
              </a:rPr>
              <a:t>笹と短冊を用意して、ご来店をお待ちしております</a:t>
            </a:r>
            <a:endParaRPr kumimoji="1" lang="en-US" altLang="ja-JP" sz="849" dirty="0">
              <a:solidFill>
                <a:srgbClr val="449AC9"/>
              </a:solidFill>
              <a:latin typeface="+mn-ea"/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5713798" y="5911750"/>
            <a:ext cx="1285179" cy="8862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78" name="正方形/長方形 77"/>
          <p:cNvSpPr/>
          <p:nvPr/>
        </p:nvSpPr>
        <p:spPr>
          <a:xfrm>
            <a:off x="7161872" y="5911750"/>
            <a:ext cx="1285179" cy="8862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5649113" y="6921506"/>
            <a:ext cx="1878462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31" b="1" dirty="0">
                <a:solidFill>
                  <a:srgbClr val="449AC9"/>
                </a:solidFill>
                <a:latin typeface="+mn-ea"/>
              </a:rPr>
              <a:t>サンプルのショップ名</a:t>
            </a: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5594149" y="7175784"/>
            <a:ext cx="4542746" cy="201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〒</a:t>
            </a:r>
            <a:r>
              <a:rPr kumimoji="1" lang="en-US" altLang="ja-JP" sz="707" dirty="0">
                <a:solidFill>
                  <a:srgbClr val="449AC9"/>
                </a:solidFill>
                <a:latin typeface="+mn-ea"/>
              </a:rPr>
              <a:t>000-0000</a:t>
            </a:r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 〇〇県〇〇市〇〇区</a:t>
            </a:r>
            <a:r>
              <a:rPr kumimoji="1" lang="en-US" altLang="ja-JP" sz="707" dirty="0">
                <a:solidFill>
                  <a:srgbClr val="449AC9"/>
                </a:solidFill>
                <a:latin typeface="+mn-ea"/>
              </a:rPr>
              <a:t>000-000</a:t>
            </a:r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　</a:t>
            </a:r>
            <a:r>
              <a:rPr kumimoji="1" lang="en-US" altLang="ja-JP" sz="707" dirty="0">
                <a:solidFill>
                  <a:srgbClr val="449AC9"/>
                </a:solidFill>
                <a:latin typeface="+mn-ea"/>
              </a:rPr>
              <a:t>TEL:0000-000-00000</a:t>
            </a:r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営業時間：</a:t>
            </a:r>
            <a:r>
              <a:rPr kumimoji="1" lang="en-US" altLang="ja-JP" sz="707" dirty="0">
                <a:solidFill>
                  <a:srgbClr val="449AC9"/>
                </a:solidFill>
                <a:latin typeface="+mn-ea"/>
              </a:rPr>
              <a:t>00:00</a:t>
            </a:r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～</a:t>
            </a:r>
            <a:r>
              <a:rPr kumimoji="1" lang="en-US" altLang="ja-JP" sz="707" dirty="0">
                <a:solidFill>
                  <a:srgbClr val="449AC9"/>
                </a:solidFill>
                <a:latin typeface="+mn-ea"/>
              </a:rPr>
              <a:t>00:00</a:t>
            </a:r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　定休日：〇曜日</a:t>
            </a:r>
            <a:endParaRPr kumimoji="1" lang="en-US" altLang="ja-JP" sz="707" dirty="0">
              <a:solidFill>
                <a:srgbClr val="449AC9"/>
              </a:solidFill>
              <a:latin typeface="+mn-ea"/>
            </a:endParaRPr>
          </a:p>
        </p:txBody>
      </p:sp>
      <p:pic>
        <p:nvPicPr>
          <p:cNvPr id="81" name="図 8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375" y="309585"/>
            <a:ext cx="788765" cy="3570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図 1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01" y="4060238"/>
            <a:ext cx="1004275" cy="926692"/>
          </a:xfrm>
          <a:prstGeom prst="rect">
            <a:avLst/>
          </a:prstGeom>
        </p:spPr>
      </p:pic>
      <p:pic>
        <p:nvPicPr>
          <p:cNvPr id="131" name="図 1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146" y="4236956"/>
            <a:ext cx="749974" cy="749974"/>
          </a:xfrm>
          <a:prstGeom prst="rect">
            <a:avLst/>
          </a:prstGeom>
        </p:spPr>
      </p:pic>
      <p:sp>
        <p:nvSpPr>
          <p:cNvPr id="132" name="正方形/長方形 131"/>
          <p:cNvSpPr/>
          <p:nvPr/>
        </p:nvSpPr>
        <p:spPr>
          <a:xfrm>
            <a:off x="334138" y="4083495"/>
            <a:ext cx="308117" cy="451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2333" b="1" dirty="0">
                <a:solidFill>
                  <a:srgbClr val="449AC9"/>
                </a:solidFill>
                <a:latin typeface="Yu Mincho" charset="-128"/>
                <a:ea typeface="Yu Mincho" charset="-128"/>
                <a:cs typeface="Yu Mincho" charset="-128"/>
              </a:rPr>
              <a:t>0</a:t>
            </a:r>
          </a:p>
        </p:txBody>
      </p:sp>
      <p:sp>
        <p:nvSpPr>
          <p:cNvPr id="133" name="正方形/長方形 132"/>
          <p:cNvSpPr/>
          <p:nvPr/>
        </p:nvSpPr>
        <p:spPr>
          <a:xfrm>
            <a:off x="710607" y="4291446"/>
            <a:ext cx="308117" cy="571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3111" b="1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0</a:t>
            </a:r>
            <a:endParaRPr kumimoji="1" lang="en-US" altLang="ja-JP" sz="3111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134" name="正方形/長方形 133"/>
          <p:cNvSpPr/>
          <p:nvPr/>
        </p:nvSpPr>
        <p:spPr>
          <a:xfrm>
            <a:off x="617952" y="4708233"/>
            <a:ext cx="537328" cy="418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1061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（○）</a:t>
            </a:r>
            <a:endParaRPr kumimoji="1" lang="en-US" altLang="ja-JP" sz="1061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135" name="正方形/長方形 134"/>
          <p:cNvSpPr/>
          <p:nvPr/>
        </p:nvSpPr>
        <p:spPr>
          <a:xfrm>
            <a:off x="1497028" y="4291446"/>
            <a:ext cx="308117" cy="571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3111" b="1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0</a:t>
            </a:r>
            <a:endParaRPr kumimoji="1" lang="en-US" altLang="ja-JP" sz="3111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136" name="正方形/長方形 135"/>
          <p:cNvSpPr/>
          <p:nvPr/>
        </p:nvSpPr>
        <p:spPr>
          <a:xfrm>
            <a:off x="1404373" y="4708233"/>
            <a:ext cx="537328" cy="418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1061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（○）</a:t>
            </a:r>
            <a:endParaRPr kumimoji="1" lang="en-US" altLang="ja-JP" sz="1061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195756" y="5151475"/>
            <a:ext cx="310705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72"/>
              </a:lnSpc>
            </a:pPr>
            <a:r>
              <a:rPr kumimoji="1" lang="ja-JP" altLang="en-US" sz="849" dirty="0">
                <a:solidFill>
                  <a:srgbClr val="449AC9"/>
                </a:solidFill>
                <a:latin typeface="+mn-ea"/>
              </a:rPr>
              <a:t>星に願いを</a:t>
            </a:r>
          </a:p>
          <a:p>
            <a:pPr>
              <a:lnSpc>
                <a:spcPts val="1372"/>
              </a:lnSpc>
            </a:pPr>
            <a:r>
              <a:rPr kumimoji="1" lang="ja-JP" altLang="en-US" sz="849" dirty="0">
                <a:solidFill>
                  <a:srgbClr val="449AC9"/>
                </a:solidFill>
                <a:latin typeface="+mn-ea"/>
              </a:rPr>
              <a:t>あなたの気持ちがあの人に届きますように</a:t>
            </a:r>
          </a:p>
          <a:p>
            <a:pPr>
              <a:lnSpc>
                <a:spcPts val="1372"/>
              </a:lnSpc>
            </a:pPr>
            <a:r>
              <a:rPr kumimoji="1" lang="ja-JP" altLang="en-US" sz="849" dirty="0">
                <a:solidFill>
                  <a:srgbClr val="449AC9"/>
                </a:solidFill>
                <a:latin typeface="+mn-ea"/>
              </a:rPr>
              <a:t>笹と短冊を用意して、ご来店をお待ちしております</a:t>
            </a:r>
            <a:endParaRPr kumimoji="1" lang="en-US" altLang="ja-JP" sz="849" dirty="0">
              <a:solidFill>
                <a:srgbClr val="449AC9"/>
              </a:solidFill>
              <a:latin typeface="+mn-ea"/>
            </a:endParaRPr>
          </a:p>
        </p:txBody>
      </p:sp>
      <p:sp>
        <p:nvSpPr>
          <p:cNvPr id="138" name="正方形/長方形 137"/>
          <p:cNvSpPr/>
          <p:nvPr/>
        </p:nvSpPr>
        <p:spPr>
          <a:xfrm>
            <a:off x="246073" y="5911750"/>
            <a:ext cx="1285179" cy="8862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139" name="正方形/長方形 138"/>
          <p:cNvSpPr/>
          <p:nvPr/>
        </p:nvSpPr>
        <p:spPr>
          <a:xfrm>
            <a:off x="1694147" y="5911750"/>
            <a:ext cx="1285179" cy="8862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181388" y="6921506"/>
            <a:ext cx="1878462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31" b="1" dirty="0">
                <a:solidFill>
                  <a:srgbClr val="449AC9"/>
                </a:solidFill>
                <a:latin typeface="+mn-ea"/>
              </a:rPr>
              <a:t>サンプルのショップ名</a:t>
            </a: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126424" y="7175784"/>
            <a:ext cx="4542746" cy="201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〒</a:t>
            </a:r>
            <a:r>
              <a:rPr kumimoji="1" lang="en-US" altLang="ja-JP" sz="707" dirty="0">
                <a:solidFill>
                  <a:srgbClr val="449AC9"/>
                </a:solidFill>
                <a:latin typeface="+mn-ea"/>
              </a:rPr>
              <a:t>000-0000</a:t>
            </a:r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 〇〇県〇〇市〇〇区</a:t>
            </a:r>
            <a:r>
              <a:rPr kumimoji="1" lang="en-US" altLang="ja-JP" sz="707" dirty="0">
                <a:solidFill>
                  <a:srgbClr val="449AC9"/>
                </a:solidFill>
                <a:latin typeface="+mn-ea"/>
              </a:rPr>
              <a:t>000-000</a:t>
            </a:r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　</a:t>
            </a:r>
            <a:r>
              <a:rPr kumimoji="1" lang="en-US" altLang="ja-JP" sz="707" dirty="0">
                <a:solidFill>
                  <a:srgbClr val="449AC9"/>
                </a:solidFill>
                <a:latin typeface="+mn-ea"/>
              </a:rPr>
              <a:t>TEL:0000-000-00000</a:t>
            </a:r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営業時間：</a:t>
            </a:r>
            <a:r>
              <a:rPr kumimoji="1" lang="en-US" altLang="ja-JP" sz="707" dirty="0">
                <a:solidFill>
                  <a:srgbClr val="449AC9"/>
                </a:solidFill>
                <a:latin typeface="+mn-ea"/>
              </a:rPr>
              <a:t>00:00</a:t>
            </a:r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～</a:t>
            </a:r>
            <a:r>
              <a:rPr kumimoji="1" lang="en-US" altLang="ja-JP" sz="707" dirty="0">
                <a:solidFill>
                  <a:srgbClr val="449AC9"/>
                </a:solidFill>
                <a:latin typeface="+mn-ea"/>
              </a:rPr>
              <a:t>00:00</a:t>
            </a:r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　定休日：〇曜日</a:t>
            </a:r>
            <a:endParaRPr kumimoji="1" lang="en-US" altLang="ja-JP" sz="707" dirty="0">
              <a:solidFill>
                <a:srgbClr val="449AC9"/>
              </a:solidFill>
              <a:latin typeface="+mn-ea"/>
            </a:endParaRPr>
          </a:p>
        </p:txBody>
      </p:sp>
      <p:pic>
        <p:nvPicPr>
          <p:cNvPr id="142" name="図 1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50" y="309585"/>
            <a:ext cx="788765" cy="3570995"/>
          </a:xfrm>
          <a:prstGeom prst="rect">
            <a:avLst/>
          </a:prstGeom>
        </p:spPr>
      </p:pic>
      <p:pic>
        <p:nvPicPr>
          <p:cNvPr id="150" name="図 1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401" y="4060238"/>
            <a:ext cx="1004275" cy="926692"/>
          </a:xfrm>
          <a:prstGeom prst="rect">
            <a:avLst/>
          </a:prstGeom>
        </p:spPr>
      </p:pic>
      <p:pic>
        <p:nvPicPr>
          <p:cNvPr id="151" name="図 1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946" y="4236956"/>
            <a:ext cx="749974" cy="749974"/>
          </a:xfrm>
          <a:prstGeom prst="rect">
            <a:avLst/>
          </a:prstGeom>
        </p:spPr>
      </p:pic>
      <p:sp>
        <p:nvSpPr>
          <p:cNvPr id="152" name="正方形/長方形 151"/>
          <p:cNvSpPr/>
          <p:nvPr/>
        </p:nvSpPr>
        <p:spPr>
          <a:xfrm>
            <a:off x="5718938" y="4083495"/>
            <a:ext cx="308117" cy="451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2333" b="1" dirty="0">
                <a:solidFill>
                  <a:srgbClr val="449AC9"/>
                </a:solidFill>
                <a:latin typeface="Yu Mincho" charset="-128"/>
                <a:ea typeface="Yu Mincho" charset="-128"/>
                <a:cs typeface="Yu Mincho" charset="-128"/>
              </a:rPr>
              <a:t>0</a:t>
            </a:r>
          </a:p>
        </p:txBody>
      </p:sp>
      <p:sp>
        <p:nvSpPr>
          <p:cNvPr id="153" name="正方形/長方形 152"/>
          <p:cNvSpPr/>
          <p:nvPr/>
        </p:nvSpPr>
        <p:spPr>
          <a:xfrm>
            <a:off x="6095407" y="4291446"/>
            <a:ext cx="308117" cy="571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3111" b="1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0</a:t>
            </a:r>
            <a:endParaRPr kumimoji="1" lang="en-US" altLang="ja-JP" sz="3111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154" name="正方形/長方形 153"/>
          <p:cNvSpPr/>
          <p:nvPr/>
        </p:nvSpPr>
        <p:spPr>
          <a:xfrm>
            <a:off x="6002752" y="4708233"/>
            <a:ext cx="537328" cy="418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1061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（○）</a:t>
            </a:r>
            <a:endParaRPr kumimoji="1" lang="en-US" altLang="ja-JP" sz="1061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155" name="正方形/長方形 154"/>
          <p:cNvSpPr/>
          <p:nvPr/>
        </p:nvSpPr>
        <p:spPr>
          <a:xfrm>
            <a:off x="6881828" y="4291446"/>
            <a:ext cx="308117" cy="571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3111" b="1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0</a:t>
            </a:r>
            <a:endParaRPr kumimoji="1" lang="en-US" altLang="ja-JP" sz="3111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156" name="正方形/長方形 155"/>
          <p:cNvSpPr/>
          <p:nvPr/>
        </p:nvSpPr>
        <p:spPr>
          <a:xfrm>
            <a:off x="6789173" y="4708233"/>
            <a:ext cx="537328" cy="418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1061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（○）</a:t>
            </a:r>
            <a:endParaRPr kumimoji="1" lang="en-US" altLang="ja-JP" sz="1061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157" name="テキスト ボックス 156"/>
          <p:cNvSpPr txBox="1"/>
          <p:nvPr/>
        </p:nvSpPr>
        <p:spPr>
          <a:xfrm>
            <a:off x="5580556" y="5151475"/>
            <a:ext cx="310705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72"/>
              </a:lnSpc>
            </a:pPr>
            <a:r>
              <a:rPr kumimoji="1" lang="ja-JP" altLang="en-US" sz="849" dirty="0">
                <a:solidFill>
                  <a:srgbClr val="449AC9"/>
                </a:solidFill>
                <a:latin typeface="+mn-ea"/>
              </a:rPr>
              <a:t>星に願いを</a:t>
            </a:r>
          </a:p>
          <a:p>
            <a:pPr>
              <a:lnSpc>
                <a:spcPts val="1372"/>
              </a:lnSpc>
            </a:pPr>
            <a:r>
              <a:rPr kumimoji="1" lang="ja-JP" altLang="en-US" sz="849" dirty="0">
                <a:solidFill>
                  <a:srgbClr val="449AC9"/>
                </a:solidFill>
                <a:latin typeface="+mn-ea"/>
              </a:rPr>
              <a:t>あなたの気持ちがあの人に届きますように</a:t>
            </a:r>
          </a:p>
          <a:p>
            <a:pPr>
              <a:lnSpc>
                <a:spcPts val="1372"/>
              </a:lnSpc>
            </a:pPr>
            <a:r>
              <a:rPr kumimoji="1" lang="ja-JP" altLang="en-US" sz="849" dirty="0">
                <a:solidFill>
                  <a:srgbClr val="449AC9"/>
                </a:solidFill>
                <a:latin typeface="+mn-ea"/>
              </a:rPr>
              <a:t>笹と短冊を用意して、ご来店をお待ちしております</a:t>
            </a:r>
            <a:endParaRPr kumimoji="1" lang="en-US" altLang="ja-JP" sz="849" dirty="0">
              <a:solidFill>
                <a:srgbClr val="449AC9"/>
              </a:solidFill>
              <a:latin typeface="+mn-ea"/>
            </a:endParaRPr>
          </a:p>
        </p:txBody>
      </p:sp>
      <p:sp>
        <p:nvSpPr>
          <p:cNvPr id="158" name="正方形/長方形 157"/>
          <p:cNvSpPr/>
          <p:nvPr/>
        </p:nvSpPr>
        <p:spPr>
          <a:xfrm>
            <a:off x="5630873" y="5911750"/>
            <a:ext cx="1285179" cy="8862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159" name="正方形/長方形 158"/>
          <p:cNvSpPr/>
          <p:nvPr/>
        </p:nvSpPr>
        <p:spPr>
          <a:xfrm>
            <a:off x="7078947" y="5911750"/>
            <a:ext cx="1285179" cy="8862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78" b="1" dirty="0">
              <a:latin typeface="+mn-ea"/>
            </a:endParaRPr>
          </a:p>
        </p:txBody>
      </p:sp>
      <p:sp>
        <p:nvSpPr>
          <p:cNvPr id="160" name="テキスト ボックス 159"/>
          <p:cNvSpPr txBox="1"/>
          <p:nvPr/>
        </p:nvSpPr>
        <p:spPr>
          <a:xfrm>
            <a:off x="5566188" y="6921506"/>
            <a:ext cx="1878462" cy="266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31" b="1" dirty="0">
                <a:solidFill>
                  <a:srgbClr val="449AC9"/>
                </a:solidFill>
                <a:latin typeface="+mn-ea"/>
              </a:rPr>
              <a:t>サンプルのショップ名</a:t>
            </a:r>
          </a:p>
        </p:txBody>
      </p:sp>
      <p:sp>
        <p:nvSpPr>
          <p:cNvPr id="161" name="テキスト ボックス 160"/>
          <p:cNvSpPr txBox="1"/>
          <p:nvPr/>
        </p:nvSpPr>
        <p:spPr>
          <a:xfrm>
            <a:off x="5511224" y="7175784"/>
            <a:ext cx="4542746" cy="201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〒</a:t>
            </a:r>
            <a:r>
              <a:rPr kumimoji="1" lang="en-US" altLang="ja-JP" sz="707" dirty="0">
                <a:solidFill>
                  <a:srgbClr val="449AC9"/>
                </a:solidFill>
                <a:latin typeface="+mn-ea"/>
              </a:rPr>
              <a:t>000-0000</a:t>
            </a:r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 〇〇県〇〇市〇〇区</a:t>
            </a:r>
            <a:r>
              <a:rPr kumimoji="1" lang="en-US" altLang="ja-JP" sz="707" dirty="0">
                <a:solidFill>
                  <a:srgbClr val="449AC9"/>
                </a:solidFill>
                <a:latin typeface="+mn-ea"/>
              </a:rPr>
              <a:t>000-000</a:t>
            </a:r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　</a:t>
            </a:r>
            <a:r>
              <a:rPr kumimoji="1" lang="en-US" altLang="ja-JP" sz="707" dirty="0">
                <a:solidFill>
                  <a:srgbClr val="449AC9"/>
                </a:solidFill>
                <a:latin typeface="+mn-ea"/>
              </a:rPr>
              <a:t>TEL:0000-000-00000</a:t>
            </a:r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営業時間：</a:t>
            </a:r>
            <a:r>
              <a:rPr kumimoji="1" lang="en-US" altLang="ja-JP" sz="707" dirty="0">
                <a:solidFill>
                  <a:srgbClr val="449AC9"/>
                </a:solidFill>
                <a:latin typeface="+mn-ea"/>
              </a:rPr>
              <a:t>00:00</a:t>
            </a:r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～</a:t>
            </a:r>
            <a:r>
              <a:rPr kumimoji="1" lang="en-US" altLang="ja-JP" sz="707" dirty="0">
                <a:solidFill>
                  <a:srgbClr val="449AC9"/>
                </a:solidFill>
                <a:latin typeface="+mn-ea"/>
              </a:rPr>
              <a:t>00:00</a:t>
            </a:r>
            <a:r>
              <a:rPr kumimoji="1" lang="ja-JP" altLang="en-US" sz="707" dirty="0">
                <a:solidFill>
                  <a:srgbClr val="449AC9"/>
                </a:solidFill>
                <a:latin typeface="+mn-ea"/>
              </a:rPr>
              <a:t>　定休日：〇曜日</a:t>
            </a:r>
            <a:endParaRPr kumimoji="1" lang="en-US" altLang="ja-JP" sz="707" dirty="0">
              <a:solidFill>
                <a:srgbClr val="449AC9"/>
              </a:solidFill>
              <a:latin typeface="+mn-ea"/>
            </a:endParaRPr>
          </a:p>
        </p:txBody>
      </p:sp>
      <p:pic>
        <p:nvPicPr>
          <p:cNvPr id="162" name="図 16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450" y="309585"/>
            <a:ext cx="788765" cy="3570995"/>
          </a:xfrm>
          <a:prstGeom prst="rect">
            <a:avLst/>
          </a:prstGeom>
        </p:spPr>
      </p:pic>
      <p:sp>
        <p:nvSpPr>
          <p:cNvPr id="165" name="正方形/長方形 164"/>
          <p:cNvSpPr/>
          <p:nvPr/>
        </p:nvSpPr>
        <p:spPr>
          <a:xfrm>
            <a:off x="5558159" y="5126237"/>
            <a:ext cx="2642634" cy="64787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169" name="正方形/長方形 168"/>
          <p:cNvSpPr/>
          <p:nvPr/>
        </p:nvSpPr>
        <p:spPr>
          <a:xfrm rot="10800000">
            <a:off x="-1" y="-1"/>
            <a:ext cx="10691813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 dirty="0">
              <a:latin typeface="+mn-ea"/>
            </a:endParaRPr>
          </a:p>
        </p:txBody>
      </p:sp>
      <p:sp>
        <p:nvSpPr>
          <p:cNvPr id="170" name="正方形/長方形 169"/>
          <p:cNvSpPr/>
          <p:nvPr/>
        </p:nvSpPr>
        <p:spPr>
          <a:xfrm>
            <a:off x="443033" y="124782"/>
            <a:ext cx="853114" cy="391620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171" name="正方形/長方形 170"/>
          <p:cNvSpPr/>
          <p:nvPr/>
        </p:nvSpPr>
        <p:spPr>
          <a:xfrm>
            <a:off x="173359" y="4072412"/>
            <a:ext cx="1953004" cy="95556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日程を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172" name="正方形/長方形 171"/>
          <p:cNvSpPr/>
          <p:nvPr/>
        </p:nvSpPr>
        <p:spPr>
          <a:xfrm>
            <a:off x="173359" y="5126237"/>
            <a:ext cx="2642634" cy="64787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173" name="正方形/長方形 172"/>
          <p:cNvSpPr/>
          <p:nvPr/>
        </p:nvSpPr>
        <p:spPr>
          <a:xfrm>
            <a:off x="173359" y="5847495"/>
            <a:ext cx="1428596" cy="102246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90" b="1" dirty="0">
                <a:latin typeface="+mn-ea"/>
              </a:rPr>
              <a:t>写真を入れることができます</a:t>
            </a:r>
          </a:p>
        </p:txBody>
      </p:sp>
      <p:sp>
        <p:nvSpPr>
          <p:cNvPr id="174" name="正方形/長方形 173"/>
          <p:cNvSpPr/>
          <p:nvPr/>
        </p:nvSpPr>
        <p:spPr>
          <a:xfrm>
            <a:off x="1636805" y="5847495"/>
            <a:ext cx="1428596" cy="102246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90" b="1" dirty="0">
                <a:latin typeface="+mn-ea"/>
              </a:rPr>
              <a:t>写真を入れることができます</a:t>
            </a:r>
          </a:p>
        </p:txBody>
      </p:sp>
      <p:sp>
        <p:nvSpPr>
          <p:cNvPr id="175" name="正方形/長方形 174"/>
          <p:cNvSpPr/>
          <p:nvPr/>
        </p:nvSpPr>
        <p:spPr>
          <a:xfrm>
            <a:off x="173359" y="6936300"/>
            <a:ext cx="4495811" cy="47004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  <p:sp>
        <p:nvSpPr>
          <p:cNvPr id="176" name="正方形/長方形 175"/>
          <p:cNvSpPr/>
          <p:nvPr/>
        </p:nvSpPr>
        <p:spPr>
          <a:xfrm>
            <a:off x="5827833" y="124782"/>
            <a:ext cx="853114" cy="391620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タイトルを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177" name="正方形/長方形 176"/>
          <p:cNvSpPr/>
          <p:nvPr/>
        </p:nvSpPr>
        <p:spPr>
          <a:xfrm>
            <a:off x="5558159" y="4072412"/>
            <a:ext cx="1953004" cy="95556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400" b="1" dirty="0">
                <a:latin typeface="+mn-ea"/>
              </a:rPr>
              <a:t>日程を</a:t>
            </a:r>
            <a:endParaRPr kumimoji="1" lang="en-US" altLang="ja-JP" sz="1400" b="1" dirty="0">
              <a:latin typeface="+mn-ea"/>
            </a:endParaRPr>
          </a:p>
          <a:p>
            <a:pPr algn="ctr"/>
            <a:r>
              <a:rPr kumimoji="1" lang="ja-JP" altLang="en-US" sz="1400" b="1" dirty="0">
                <a:latin typeface="+mn-ea"/>
              </a:rPr>
              <a:t>変更することが可能です</a:t>
            </a:r>
          </a:p>
        </p:txBody>
      </p:sp>
      <p:sp>
        <p:nvSpPr>
          <p:cNvPr id="178" name="正方形/長方形 177"/>
          <p:cNvSpPr/>
          <p:nvPr/>
        </p:nvSpPr>
        <p:spPr>
          <a:xfrm>
            <a:off x="5558159" y="5847495"/>
            <a:ext cx="1428596" cy="102246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90" b="1" dirty="0">
                <a:latin typeface="+mn-ea"/>
              </a:rPr>
              <a:t>写真を入れることができます</a:t>
            </a:r>
          </a:p>
        </p:txBody>
      </p:sp>
      <p:sp>
        <p:nvSpPr>
          <p:cNvPr id="179" name="正方形/長方形 178"/>
          <p:cNvSpPr/>
          <p:nvPr/>
        </p:nvSpPr>
        <p:spPr>
          <a:xfrm>
            <a:off x="7021605" y="5847495"/>
            <a:ext cx="1428596" cy="102246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90" b="1" dirty="0">
                <a:latin typeface="+mn-ea"/>
              </a:rPr>
              <a:t>写真を入れることができます</a:t>
            </a:r>
          </a:p>
        </p:txBody>
      </p:sp>
      <p:sp>
        <p:nvSpPr>
          <p:cNvPr id="180" name="正方形/長方形 179"/>
          <p:cNvSpPr/>
          <p:nvPr/>
        </p:nvSpPr>
        <p:spPr>
          <a:xfrm>
            <a:off x="5558159" y="6936300"/>
            <a:ext cx="4495811" cy="47004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73" b="1" dirty="0">
                <a:latin typeface="+mn-ea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03071" y="833929"/>
            <a:ext cx="8738625" cy="230188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348</TotalTime>
  <Words>394</Words>
  <Application>Microsoft Office PowerPoint</Application>
  <PresentationFormat>ユーザー設定</PresentationFormat>
  <Paragraphs>72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Yu Mincho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46</cp:revision>
  <dcterms:created xsi:type="dcterms:W3CDTF">2016-11-25T08:55:21Z</dcterms:created>
  <dcterms:modified xsi:type="dcterms:W3CDTF">2017-05-15T08:34:07Z</dcterms:modified>
</cp:coreProperties>
</file>