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5A1822AD-BE06-484D-A117-831D710AB05F}">
          <p14:sldIdLst/>
        </p14:section>
        <p14:section name="タイトルなしのセクション" id="{66199F72-CF92-004D-B6CA-F358A228AFDE}">
          <p14:sldIdLst>
            <p14:sldId id="258"/>
            <p14:sldId id="260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9AC9"/>
    <a:srgbClr val="0081CC"/>
    <a:srgbClr val="65BF97"/>
    <a:srgbClr val="951A23"/>
    <a:srgbClr val="EACA21"/>
    <a:srgbClr val="70614F"/>
    <a:srgbClr val="D27168"/>
    <a:srgbClr val="6D5D4A"/>
    <a:srgbClr val="FEF100"/>
    <a:srgbClr val="14A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48" autoAdjust="0"/>
    <p:restoredTop sz="94637"/>
  </p:normalViewPr>
  <p:slideViewPr>
    <p:cSldViewPr snapToGrid="0" showGuides="1">
      <p:cViewPr varScale="1">
        <p:scale>
          <a:sx n="71" d="100"/>
          <a:sy n="71" d="100"/>
        </p:scale>
        <p:origin x="2406" y="8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73" y="5742484"/>
            <a:ext cx="1420368" cy="131064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68" y="5992420"/>
            <a:ext cx="1060704" cy="1060704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472579" y="5775376"/>
            <a:ext cx="4357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300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005027" y="6069486"/>
            <a:ext cx="435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6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873982" y="6658956"/>
            <a:ext cx="7599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5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（木）</a:t>
            </a:r>
            <a:endParaRPr kumimoji="1" lang="en-US" altLang="ja-JP" sz="15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17279" y="6069486"/>
            <a:ext cx="435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986234" y="6658956"/>
            <a:ext cx="7599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5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（金）</a:t>
            </a:r>
            <a:endParaRPr kumimoji="1" lang="en-US" altLang="ja-JP" sz="15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76861" y="7285843"/>
            <a:ext cx="4394381" cy="79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1200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48026" y="8361117"/>
            <a:ext cx="1817657" cy="12534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396068" y="8361117"/>
            <a:ext cx="1817657" cy="12534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6541" y="9789236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8804" y="10148867"/>
            <a:ext cx="6424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1000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1" y="437853"/>
            <a:ext cx="1115568" cy="505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73" y="5742484"/>
            <a:ext cx="1420368" cy="131064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68" y="5992420"/>
            <a:ext cx="1060704" cy="1060704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472579" y="5775376"/>
            <a:ext cx="43577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300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005027" y="6069486"/>
            <a:ext cx="435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4400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4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73982" y="6658956"/>
            <a:ext cx="7599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5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5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17279" y="6069486"/>
            <a:ext cx="4357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4400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4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986234" y="6658956"/>
            <a:ext cx="75995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5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5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76861" y="7285843"/>
            <a:ext cx="4394381" cy="79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940"/>
              </a:lnSpc>
            </a:pPr>
            <a:r>
              <a:rPr kumimoji="1" lang="ja-JP" altLang="en-US" sz="1200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1200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48026" y="8361117"/>
            <a:ext cx="1817657" cy="12534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396068" y="8361117"/>
            <a:ext cx="1817657" cy="12534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6541" y="9789236"/>
            <a:ext cx="2656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8804" y="10148867"/>
            <a:ext cx="6424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1000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1000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1000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1" y="437853"/>
            <a:ext cx="1115568" cy="505053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26591" y="176482"/>
            <a:ext cx="1206578" cy="55387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45185" y="5759701"/>
            <a:ext cx="2762176" cy="13514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日程を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45185" y="7250148"/>
            <a:ext cx="3737535" cy="9163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5184" y="8270240"/>
            <a:ext cx="2020495" cy="144608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314968" y="8270240"/>
            <a:ext cx="2020495" cy="144608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45185" y="9810161"/>
            <a:ext cx="6358523" cy="6648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79682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</TotalTime>
  <Words>268</Words>
  <Application>Microsoft Office PowerPoint</Application>
  <PresentationFormat>ユーザー設定</PresentationFormat>
  <Paragraphs>44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Yu Mincho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44</cp:revision>
  <dcterms:created xsi:type="dcterms:W3CDTF">2016-11-25T08:55:21Z</dcterms:created>
  <dcterms:modified xsi:type="dcterms:W3CDTF">2017-05-15T03:56:22Z</dcterms:modified>
</cp:coreProperties>
</file>