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5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32" y="108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063" y="0"/>
            <a:ext cx="5493224" cy="75596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652" y="0"/>
            <a:ext cx="5493224" cy="755967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37" y="628597"/>
            <a:ext cx="1635722" cy="177364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209" y="2144465"/>
            <a:ext cx="1907264" cy="175640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15" y="5361489"/>
            <a:ext cx="1698220" cy="12822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316" y="628597"/>
            <a:ext cx="1635722" cy="177364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688" y="2144465"/>
            <a:ext cx="1907264" cy="175640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394" y="5361489"/>
            <a:ext cx="1698220" cy="128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3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614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63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88" y="250771"/>
            <a:ext cx="4529945" cy="2280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71" y="2296666"/>
            <a:ext cx="2967574" cy="1084016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 rot="21279483">
            <a:off x="528357" y="3572827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 rot="21279483">
            <a:off x="1948625" y="3436925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21265171">
            <a:off x="537541" y="4366238"/>
            <a:ext cx="2855396" cy="83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日、今年のこどもの日には、お子様がハッピーになるパーティはいかがでしょうか。柏餅や</a:t>
            </a:r>
            <a:r>
              <a:rPr lang="ja-JP" altLang="en-US" sz="742" b="1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ち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まきのほか、チビッコが大好きな料理やおもちゃのプレゼントを用意すれば、端午の節句がご家族にとってますます特別な日に。準備やお買い物には、ぜひ当店をご利用ください。</a:t>
            </a:r>
            <a:endParaRPr lang="en-US" altLang="ja-JP" sz="742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88350" y="6798376"/>
            <a:ext cx="1878462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68" b="1" dirty="0">
                <a:latin typeface="+mn-ea"/>
              </a:rPr>
              <a:t>サンプルの店名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36603" y="6730680"/>
            <a:ext cx="2910097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6" dirty="0">
                <a:latin typeface="+mn-ea"/>
              </a:rPr>
              <a:t>〒</a:t>
            </a:r>
            <a:r>
              <a:rPr kumimoji="1" lang="en-US" altLang="ja-JP" sz="566" dirty="0">
                <a:latin typeface="+mn-ea"/>
              </a:rPr>
              <a:t>000-0000</a:t>
            </a:r>
            <a:r>
              <a:rPr kumimoji="1" lang="ja-JP" altLang="en-US" sz="566" dirty="0">
                <a:latin typeface="+mn-ea"/>
              </a:rPr>
              <a:t>  </a:t>
            </a:r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778" dirty="0">
                <a:latin typeface="+mn-ea"/>
              </a:rPr>
              <a:t>営業時間：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en-US" altLang="ja-JP" sz="636" dirty="0">
                <a:latin typeface="+mn-ea"/>
              </a:rPr>
              <a:t> </a:t>
            </a:r>
            <a:r>
              <a:rPr kumimoji="1" lang="ja-JP" altLang="en-US" sz="636" dirty="0">
                <a:latin typeface="+mn-ea"/>
              </a:rPr>
              <a:t>　　　</a:t>
            </a:r>
            <a:r>
              <a:rPr kumimoji="1" lang="ja-JP" altLang="en-US" sz="778" dirty="0">
                <a:latin typeface="+mn-ea"/>
              </a:rPr>
              <a:t>定休日：〇曜日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67" y="250771"/>
            <a:ext cx="4529945" cy="22808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750" y="2296666"/>
            <a:ext cx="2967574" cy="1084016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 rot="21279483">
            <a:off x="5769836" y="3572827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 rot="21279483">
            <a:off x="7190104" y="3436925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029829" y="6798376"/>
            <a:ext cx="1878462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68" b="1" dirty="0">
                <a:latin typeface="+mn-ea"/>
              </a:rPr>
              <a:t>サンプルの店名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678082" y="6730680"/>
            <a:ext cx="2910097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6" dirty="0">
                <a:latin typeface="+mn-ea"/>
              </a:rPr>
              <a:t>〒</a:t>
            </a:r>
            <a:r>
              <a:rPr kumimoji="1" lang="en-US" altLang="ja-JP" sz="566" dirty="0">
                <a:latin typeface="+mn-ea"/>
              </a:rPr>
              <a:t>000-0000</a:t>
            </a:r>
            <a:r>
              <a:rPr kumimoji="1" lang="ja-JP" altLang="en-US" sz="566" dirty="0">
                <a:latin typeface="+mn-ea"/>
              </a:rPr>
              <a:t>  </a:t>
            </a:r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778" dirty="0">
                <a:latin typeface="+mn-ea"/>
              </a:rPr>
              <a:t>営業時間：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en-US" altLang="ja-JP" sz="636" dirty="0">
                <a:latin typeface="+mn-ea"/>
              </a:rPr>
              <a:t> </a:t>
            </a:r>
            <a:r>
              <a:rPr kumimoji="1" lang="ja-JP" altLang="en-US" sz="636" dirty="0">
                <a:latin typeface="+mn-ea"/>
              </a:rPr>
              <a:t>　　　</a:t>
            </a:r>
            <a:r>
              <a:rPr kumimoji="1" lang="ja-JP" altLang="en-US" sz="778" dirty="0">
                <a:latin typeface="+mn-ea"/>
              </a:rPr>
              <a:t>定休日：〇曜日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21265171">
            <a:off x="5780102" y="4366238"/>
            <a:ext cx="2855396" cy="83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日、今年のこどもの日には、お子様がハッピーになるパーティはいかがでしょうか。柏餅や</a:t>
            </a:r>
            <a:r>
              <a:rPr lang="ja-JP" altLang="en-US" sz="742" b="1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ち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まきのほか、チビッコが大好きな料理やおもちゃのプレゼントを用意すれば、端午の節句がご家族にとってますます特別な日に。準備やお買い物には、ぜひ当店をご利用ください。</a:t>
            </a:r>
            <a:endParaRPr lang="en-US" altLang="ja-JP" sz="742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88" y="250771"/>
            <a:ext cx="4529945" cy="2280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71" y="2296666"/>
            <a:ext cx="2967574" cy="1084016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 rot="21279483">
            <a:off x="528357" y="3572827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 rot="21279483">
            <a:off x="1948625" y="3436925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21265171">
            <a:off x="537541" y="4366238"/>
            <a:ext cx="2855396" cy="83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日、今年のこどもの日には、お子様がハッピーになるパーティはいかがでしょうか。柏餅や</a:t>
            </a:r>
            <a:r>
              <a:rPr lang="ja-JP" altLang="en-US" sz="742" b="1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ち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まきのほか、チビッコが大好きな料理やおもちゃのプレゼントを用意すれば、端午の節句がご家族にとってますます特別な日に。準備やお買い物には、ぜひ当店をご利用ください。</a:t>
            </a:r>
            <a:endParaRPr lang="en-US" altLang="ja-JP" sz="742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88350" y="6798376"/>
            <a:ext cx="1878462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68" b="1" dirty="0">
                <a:latin typeface="+mn-ea"/>
              </a:rPr>
              <a:t>サンプルの店名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36603" y="6730680"/>
            <a:ext cx="2910097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6" dirty="0">
                <a:latin typeface="+mn-ea"/>
              </a:rPr>
              <a:t>〒</a:t>
            </a:r>
            <a:r>
              <a:rPr kumimoji="1" lang="en-US" altLang="ja-JP" sz="566" dirty="0">
                <a:latin typeface="+mn-ea"/>
              </a:rPr>
              <a:t>000-0000</a:t>
            </a:r>
            <a:r>
              <a:rPr kumimoji="1" lang="ja-JP" altLang="en-US" sz="566" dirty="0">
                <a:latin typeface="+mn-ea"/>
              </a:rPr>
              <a:t>  </a:t>
            </a:r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778" dirty="0">
                <a:latin typeface="+mn-ea"/>
              </a:rPr>
              <a:t>営業時間：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en-US" altLang="ja-JP" sz="636" dirty="0">
                <a:latin typeface="+mn-ea"/>
              </a:rPr>
              <a:t> </a:t>
            </a:r>
            <a:r>
              <a:rPr kumimoji="1" lang="ja-JP" altLang="en-US" sz="636" dirty="0">
                <a:latin typeface="+mn-ea"/>
              </a:rPr>
              <a:t>　　　</a:t>
            </a:r>
            <a:r>
              <a:rPr kumimoji="1" lang="ja-JP" altLang="en-US" sz="778" dirty="0">
                <a:latin typeface="+mn-ea"/>
              </a:rPr>
              <a:t>定休日：〇曜日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67" y="250771"/>
            <a:ext cx="4529945" cy="22808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750" y="2296666"/>
            <a:ext cx="2967574" cy="1084016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 rot="21279483">
            <a:off x="5769836" y="3572827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 rot="21279483">
            <a:off x="7190104" y="3436925"/>
            <a:ext cx="1247498" cy="8419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029829" y="6798376"/>
            <a:ext cx="1878462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68" b="1" dirty="0">
                <a:latin typeface="+mn-ea"/>
              </a:rPr>
              <a:t>サンプルの店名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678082" y="6730680"/>
            <a:ext cx="2910097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66" dirty="0">
                <a:latin typeface="+mn-ea"/>
              </a:rPr>
              <a:t>〒</a:t>
            </a:r>
            <a:r>
              <a:rPr kumimoji="1" lang="en-US" altLang="ja-JP" sz="566" dirty="0">
                <a:latin typeface="+mn-ea"/>
              </a:rPr>
              <a:t>000-0000</a:t>
            </a:r>
            <a:r>
              <a:rPr kumimoji="1" lang="ja-JP" altLang="en-US" sz="566" dirty="0">
                <a:latin typeface="+mn-ea"/>
              </a:rPr>
              <a:t>  </a:t>
            </a:r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778" dirty="0">
                <a:latin typeface="+mn-ea"/>
              </a:rPr>
              <a:t>営業時間：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en-US" altLang="ja-JP" sz="636" dirty="0">
                <a:latin typeface="+mn-ea"/>
              </a:rPr>
              <a:t> </a:t>
            </a:r>
            <a:r>
              <a:rPr kumimoji="1" lang="ja-JP" altLang="en-US" sz="636" dirty="0">
                <a:latin typeface="+mn-ea"/>
              </a:rPr>
              <a:t>　　　</a:t>
            </a:r>
            <a:r>
              <a:rPr kumimoji="1" lang="ja-JP" altLang="en-US" sz="778" dirty="0">
                <a:latin typeface="+mn-ea"/>
              </a:rPr>
              <a:t>定休日：〇曜日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21265171">
            <a:off x="5780102" y="4366238"/>
            <a:ext cx="2855396" cy="83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lang="en-US" altLang="ja-JP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日、今年のこどもの日には、お子様がハッピーになるパーティはいかがでしょうか。柏餅や</a:t>
            </a:r>
            <a:r>
              <a:rPr lang="ja-JP" altLang="en-US" sz="742" b="1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ち</a:t>
            </a:r>
            <a:r>
              <a:rPr lang="ja-JP" altLang="en-US" sz="742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まきのほか、チビッコが大好きな料理やおもちゃのプレゼントを用意すれば、端午の節句がご家族にとってますます特別な日に。準備やお買い物には、ぜひ当店をご利用ください。</a:t>
            </a:r>
            <a:endParaRPr lang="en-US" altLang="ja-JP" sz="742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 rot="10800000">
            <a:off x="-1111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29186" y="315859"/>
            <a:ext cx="4666169" cy="3127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文字の編集ができます</a:t>
            </a:r>
          </a:p>
        </p:txBody>
      </p:sp>
      <p:sp>
        <p:nvSpPr>
          <p:cNvPr id="27" name="正方形/長方形 26"/>
          <p:cNvSpPr/>
          <p:nvPr/>
        </p:nvSpPr>
        <p:spPr>
          <a:xfrm rot="21282736">
            <a:off x="564586" y="3574367"/>
            <a:ext cx="1222924" cy="8420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60051" y="6730680"/>
            <a:ext cx="4426978" cy="56874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31" name="正方形/長方形 30"/>
          <p:cNvSpPr/>
          <p:nvPr/>
        </p:nvSpPr>
        <p:spPr>
          <a:xfrm rot="21266399">
            <a:off x="661517" y="4446484"/>
            <a:ext cx="2629335" cy="75641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32" name="正方形/長方形 31"/>
          <p:cNvSpPr/>
          <p:nvPr/>
        </p:nvSpPr>
        <p:spPr>
          <a:xfrm rot="21282736">
            <a:off x="1972038" y="3445061"/>
            <a:ext cx="1222924" cy="8420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45683" y="2347557"/>
            <a:ext cx="2926921" cy="9666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34" name="正方形/長方形 33"/>
          <p:cNvSpPr/>
          <p:nvPr/>
        </p:nvSpPr>
        <p:spPr>
          <a:xfrm rot="10800000">
            <a:off x="5344451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772367" y="315859"/>
            <a:ext cx="4666169" cy="3127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 rot="21282736">
            <a:off x="5782348" y="3574368"/>
            <a:ext cx="1222924" cy="8420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803232" y="6730680"/>
            <a:ext cx="4426978" cy="56874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38" name="正方形/長方形 37"/>
          <p:cNvSpPr/>
          <p:nvPr/>
        </p:nvSpPr>
        <p:spPr>
          <a:xfrm rot="21266399">
            <a:off x="5879279" y="4446485"/>
            <a:ext cx="2629335" cy="75641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39" name="正方形/長方形 38"/>
          <p:cNvSpPr/>
          <p:nvPr/>
        </p:nvSpPr>
        <p:spPr>
          <a:xfrm rot="21282736">
            <a:off x="7189800" y="3445062"/>
            <a:ext cx="1222924" cy="8420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663445" y="2347558"/>
            <a:ext cx="2926921" cy="9666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331823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</TotalTime>
  <Words>528</Words>
  <Application>Microsoft Office PowerPoint</Application>
  <PresentationFormat>ユーザー設定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38</cp:revision>
  <dcterms:created xsi:type="dcterms:W3CDTF">2016-11-25T08:55:21Z</dcterms:created>
  <dcterms:modified xsi:type="dcterms:W3CDTF">2017-03-24T07:28:42Z</dcterms:modified>
</cp:coreProperties>
</file>