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0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50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2502" y="102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775" y="-104124"/>
            <a:ext cx="7764935" cy="10894043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266" y="889038"/>
            <a:ext cx="2313437" cy="250850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264" y="3032963"/>
            <a:ext cx="2697485" cy="248412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947" y="7582871"/>
            <a:ext cx="2401829" cy="181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3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56" y="314345"/>
            <a:ext cx="6406800" cy="32258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88" y="3248225"/>
            <a:ext cx="4197105" cy="1533147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 rot="21279483">
            <a:off x="675421" y="5050669"/>
            <a:ext cx="1817145" cy="11907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23" name="正方形/長方形 22"/>
          <p:cNvSpPr/>
          <p:nvPr/>
        </p:nvSpPr>
        <p:spPr>
          <a:xfrm rot="21279483">
            <a:off x="2791426" y="4858461"/>
            <a:ext cx="1817145" cy="11907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 rot="21265171">
            <a:off x="682315" y="6240711"/>
            <a:ext cx="4269158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sz="1050" b="1" dirty="0">
                <a:latin typeface="游明朝" panose="02020400000000000000" pitchFamily="18" charset="-128"/>
                <a:ea typeface="游明朝" panose="02020400000000000000" pitchFamily="18" charset="-128"/>
              </a:rPr>
              <a:t>5</a:t>
            </a:r>
            <a:r>
              <a:rPr lang="ja-JP" altLang="en-US" sz="1050" b="1" dirty="0"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lang="en-US" altLang="ja-JP" sz="1050" b="1" dirty="0">
                <a:latin typeface="游明朝" panose="02020400000000000000" pitchFamily="18" charset="-128"/>
                <a:ea typeface="游明朝" panose="02020400000000000000" pitchFamily="18" charset="-128"/>
              </a:rPr>
              <a:t>5</a:t>
            </a:r>
            <a:r>
              <a:rPr lang="ja-JP" altLang="en-US" sz="1050" b="1" dirty="0">
                <a:latin typeface="游明朝" panose="02020400000000000000" pitchFamily="18" charset="-128"/>
                <a:ea typeface="游明朝" panose="02020400000000000000" pitchFamily="18" charset="-128"/>
              </a:rPr>
              <a:t>日、今年のこどもの日には、お子様がハッピーになるパーティはいかがでしょうか。柏餅や</a:t>
            </a:r>
            <a:r>
              <a:rPr lang="ja-JP" altLang="en-US" sz="1050" b="1" dirty="0" err="1">
                <a:latin typeface="游明朝" panose="02020400000000000000" pitchFamily="18" charset="-128"/>
                <a:ea typeface="游明朝" panose="02020400000000000000" pitchFamily="18" charset="-128"/>
              </a:rPr>
              <a:t>ち</a:t>
            </a:r>
            <a:r>
              <a:rPr lang="ja-JP" altLang="en-US" sz="105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まきのほか、チビッコが大好きな料理やおもちゃのプレゼントを用意すれば、端午の節句がご家族にとってますます特別な日に。準備やお買い物には、ぜひ当店をご利用ください。</a:t>
            </a:r>
            <a:endParaRPr lang="en-US" altLang="ja-JP" sz="105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112700" y="9615090"/>
            <a:ext cx="26567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500" b="1" dirty="0">
                <a:latin typeface="+mn-ea"/>
              </a:rPr>
              <a:t>サンプルの店名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443861" y="9519347"/>
            <a:ext cx="4115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+mn-ea"/>
              </a:rPr>
              <a:t>〒</a:t>
            </a:r>
            <a:r>
              <a:rPr kumimoji="1" lang="en-US" altLang="ja-JP" sz="800" dirty="0">
                <a:latin typeface="+mn-ea"/>
              </a:rPr>
              <a:t>000-0000</a:t>
            </a:r>
            <a:r>
              <a:rPr kumimoji="1" lang="ja-JP" altLang="en-US" sz="800" dirty="0">
                <a:latin typeface="+mn-ea"/>
              </a:rPr>
              <a:t>  </a:t>
            </a:r>
            <a:r>
              <a:rPr kumimoji="1" lang="ja-JP" altLang="en-US" sz="900" dirty="0">
                <a:latin typeface="+mn-ea"/>
              </a:rPr>
              <a:t>〇〇県〇〇市〇〇区</a:t>
            </a:r>
            <a:r>
              <a:rPr kumimoji="1" lang="en-US" altLang="ja-JP" sz="900" dirty="0">
                <a:latin typeface="+mn-ea"/>
              </a:rPr>
              <a:t>000-000</a:t>
            </a:r>
            <a:r>
              <a:rPr kumimoji="1" lang="ja-JP" altLang="en-US" sz="1100" dirty="0">
                <a:latin typeface="+mn-ea"/>
              </a:rPr>
              <a:t>　</a:t>
            </a:r>
            <a:endParaRPr kumimoji="1" lang="en-US" altLang="ja-JP" sz="1000" dirty="0">
              <a:latin typeface="+mn-ea"/>
            </a:endParaRPr>
          </a:p>
          <a:p>
            <a:r>
              <a:rPr kumimoji="1" lang="en-US" altLang="ja-JP" sz="1400" b="1" dirty="0">
                <a:latin typeface="+mn-ea"/>
              </a:rPr>
              <a:t>TEL:0000-000-0000</a:t>
            </a:r>
            <a:r>
              <a:rPr kumimoji="1" lang="ja-JP" altLang="en-US" sz="900" dirty="0">
                <a:latin typeface="+mn-ea"/>
              </a:rPr>
              <a:t>　</a:t>
            </a:r>
            <a:endParaRPr kumimoji="1" lang="en-US" altLang="ja-JP" sz="900" dirty="0">
              <a:latin typeface="+mn-ea"/>
            </a:endParaRPr>
          </a:p>
          <a:p>
            <a:r>
              <a:rPr kumimoji="1" lang="ja-JP" altLang="en-US" sz="1100" dirty="0">
                <a:latin typeface="+mn-ea"/>
              </a:rPr>
              <a:t>営業時間：</a:t>
            </a:r>
            <a:r>
              <a:rPr kumimoji="1" lang="en-US" altLang="ja-JP" sz="1100" dirty="0">
                <a:latin typeface="+mn-ea"/>
              </a:rPr>
              <a:t>00:00</a:t>
            </a:r>
            <a:r>
              <a:rPr kumimoji="1" lang="ja-JP" altLang="en-US" sz="1100" dirty="0">
                <a:latin typeface="+mn-ea"/>
              </a:rPr>
              <a:t>～</a:t>
            </a:r>
            <a:r>
              <a:rPr kumimoji="1" lang="en-US" altLang="ja-JP" sz="1100" dirty="0">
                <a:latin typeface="+mn-ea"/>
              </a:rPr>
              <a:t>00:00</a:t>
            </a:r>
            <a:r>
              <a:rPr kumimoji="1" lang="en-US" altLang="ja-JP" sz="900" dirty="0">
                <a:latin typeface="+mn-ea"/>
              </a:rPr>
              <a:t> </a:t>
            </a:r>
            <a:r>
              <a:rPr kumimoji="1" lang="ja-JP" altLang="en-US" sz="900" dirty="0">
                <a:latin typeface="+mn-ea"/>
              </a:rPr>
              <a:t>　　　</a:t>
            </a:r>
            <a:r>
              <a:rPr kumimoji="1" lang="ja-JP" altLang="en-US" sz="1100" dirty="0">
                <a:latin typeface="+mn-ea"/>
              </a:rPr>
              <a:t>定休日：〇曜日</a:t>
            </a: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56" y="314345"/>
            <a:ext cx="6406800" cy="32258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88" y="3248225"/>
            <a:ext cx="4197105" cy="1533147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 rot="21279483">
            <a:off x="675421" y="5050669"/>
            <a:ext cx="1817145" cy="11907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23" name="正方形/長方形 22"/>
          <p:cNvSpPr/>
          <p:nvPr/>
        </p:nvSpPr>
        <p:spPr>
          <a:xfrm rot="21279483">
            <a:off x="2791426" y="4858461"/>
            <a:ext cx="1817145" cy="11907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 rot="21265171">
            <a:off x="682315" y="6240711"/>
            <a:ext cx="4269158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sz="1050" b="1" dirty="0">
                <a:latin typeface="游明朝" panose="02020400000000000000" pitchFamily="18" charset="-128"/>
                <a:ea typeface="游明朝" panose="02020400000000000000" pitchFamily="18" charset="-128"/>
              </a:rPr>
              <a:t>5</a:t>
            </a:r>
            <a:r>
              <a:rPr lang="ja-JP" altLang="en-US" sz="1050" b="1" dirty="0"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lang="en-US" altLang="ja-JP" sz="1050" b="1" dirty="0">
                <a:latin typeface="游明朝" panose="02020400000000000000" pitchFamily="18" charset="-128"/>
                <a:ea typeface="游明朝" panose="02020400000000000000" pitchFamily="18" charset="-128"/>
              </a:rPr>
              <a:t>5</a:t>
            </a:r>
            <a:r>
              <a:rPr lang="ja-JP" altLang="en-US" sz="1050" b="1" dirty="0">
                <a:latin typeface="游明朝" panose="02020400000000000000" pitchFamily="18" charset="-128"/>
                <a:ea typeface="游明朝" panose="02020400000000000000" pitchFamily="18" charset="-128"/>
              </a:rPr>
              <a:t>日、今年のこどもの日には、お子様がハッピーになるパーティはいかがでしょうか。柏餅や</a:t>
            </a:r>
            <a:r>
              <a:rPr lang="ja-JP" altLang="en-US" sz="1050" b="1" dirty="0" err="1">
                <a:latin typeface="游明朝" panose="02020400000000000000" pitchFamily="18" charset="-128"/>
                <a:ea typeface="游明朝" panose="02020400000000000000" pitchFamily="18" charset="-128"/>
              </a:rPr>
              <a:t>ち</a:t>
            </a:r>
            <a:r>
              <a:rPr lang="ja-JP" altLang="en-US" sz="105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まきのほか、チビッコが大好きな料理やおもちゃのプレゼントを用意すれば、端午の節句がご家族にとってますます特別な日に。準備やお買い物には、ぜひ当店をご利用ください。</a:t>
            </a:r>
            <a:endParaRPr lang="en-US" altLang="ja-JP" sz="105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112700" y="9615090"/>
            <a:ext cx="26567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500" b="1" dirty="0">
                <a:latin typeface="+mn-ea"/>
              </a:rPr>
              <a:t>サンプルの店名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443861" y="9519347"/>
            <a:ext cx="4115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+mn-ea"/>
              </a:rPr>
              <a:t>〒</a:t>
            </a:r>
            <a:r>
              <a:rPr kumimoji="1" lang="en-US" altLang="ja-JP" sz="800" dirty="0">
                <a:latin typeface="+mn-ea"/>
              </a:rPr>
              <a:t>000-0000</a:t>
            </a:r>
            <a:r>
              <a:rPr kumimoji="1" lang="ja-JP" altLang="en-US" sz="800" dirty="0">
                <a:latin typeface="+mn-ea"/>
              </a:rPr>
              <a:t>  </a:t>
            </a:r>
            <a:r>
              <a:rPr kumimoji="1" lang="ja-JP" altLang="en-US" sz="900" dirty="0">
                <a:latin typeface="+mn-ea"/>
              </a:rPr>
              <a:t>〇〇県〇〇市〇〇区</a:t>
            </a:r>
            <a:r>
              <a:rPr kumimoji="1" lang="en-US" altLang="ja-JP" sz="900" dirty="0">
                <a:latin typeface="+mn-ea"/>
              </a:rPr>
              <a:t>000-000</a:t>
            </a:r>
            <a:r>
              <a:rPr kumimoji="1" lang="ja-JP" altLang="en-US" sz="1100" dirty="0">
                <a:latin typeface="+mn-ea"/>
              </a:rPr>
              <a:t>　</a:t>
            </a:r>
            <a:endParaRPr kumimoji="1" lang="en-US" altLang="ja-JP" sz="1000" dirty="0">
              <a:latin typeface="+mn-ea"/>
            </a:endParaRPr>
          </a:p>
          <a:p>
            <a:r>
              <a:rPr kumimoji="1" lang="en-US" altLang="ja-JP" sz="1400" b="1" dirty="0">
                <a:latin typeface="+mn-ea"/>
              </a:rPr>
              <a:t>TEL:0000-000-0000</a:t>
            </a:r>
            <a:r>
              <a:rPr kumimoji="1" lang="ja-JP" altLang="en-US" sz="900" dirty="0">
                <a:latin typeface="+mn-ea"/>
              </a:rPr>
              <a:t>　</a:t>
            </a:r>
            <a:endParaRPr kumimoji="1" lang="en-US" altLang="ja-JP" sz="900" dirty="0">
              <a:latin typeface="+mn-ea"/>
            </a:endParaRPr>
          </a:p>
          <a:p>
            <a:r>
              <a:rPr kumimoji="1" lang="ja-JP" altLang="en-US" sz="1100" dirty="0">
                <a:latin typeface="+mn-ea"/>
              </a:rPr>
              <a:t>営業時間：</a:t>
            </a:r>
            <a:r>
              <a:rPr kumimoji="1" lang="en-US" altLang="ja-JP" sz="1100" dirty="0">
                <a:latin typeface="+mn-ea"/>
              </a:rPr>
              <a:t>00:00</a:t>
            </a:r>
            <a:r>
              <a:rPr kumimoji="1" lang="ja-JP" altLang="en-US" sz="1100" dirty="0">
                <a:latin typeface="+mn-ea"/>
              </a:rPr>
              <a:t>～</a:t>
            </a:r>
            <a:r>
              <a:rPr kumimoji="1" lang="en-US" altLang="ja-JP" sz="1100" dirty="0">
                <a:latin typeface="+mn-ea"/>
              </a:rPr>
              <a:t>00:00</a:t>
            </a:r>
            <a:r>
              <a:rPr kumimoji="1" lang="en-US" altLang="ja-JP" sz="900" dirty="0">
                <a:latin typeface="+mn-ea"/>
              </a:rPr>
              <a:t> </a:t>
            </a:r>
            <a:r>
              <a:rPr kumimoji="1" lang="ja-JP" altLang="en-US" sz="900" dirty="0">
                <a:latin typeface="+mn-ea"/>
              </a:rPr>
              <a:t>　　　</a:t>
            </a:r>
            <a:r>
              <a:rPr kumimoji="1" lang="ja-JP" altLang="en-US" sz="1100" dirty="0">
                <a:latin typeface="+mn-ea"/>
              </a:rPr>
              <a:t>定休日：〇曜日</a:t>
            </a:r>
          </a:p>
        </p:txBody>
      </p:sp>
      <p:sp>
        <p:nvSpPr>
          <p:cNvPr id="10" name="正方形/長方形 9"/>
          <p:cNvSpPr/>
          <p:nvPr/>
        </p:nvSpPr>
        <p:spPr>
          <a:xfrm rot="10800000"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83656" y="294626"/>
            <a:ext cx="6599464" cy="44231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文字を編集することが可能です</a:t>
            </a:r>
          </a:p>
        </p:txBody>
      </p:sp>
      <p:sp>
        <p:nvSpPr>
          <p:cNvPr id="12" name="正方形/長方形 11"/>
          <p:cNvSpPr/>
          <p:nvPr/>
        </p:nvSpPr>
        <p:spPr>
          <a:xfrm rot="21282736">
            <a:off x="775156" y="5055305"/>
            <a:ext cx="1729608" cy="119096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627309" y="9519347"/>
            <a:ext cx="6261171" cy="80438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14" name="正方形/長方形 13"/>
          <p:cNvSpPr/>
          <p:nvPr/>
        </p:nvSpPr>
        <p:spPr>
          <a:xfrm rot="21266399">
            <a:off x="723552" y="6290825"/>
            <a:ext cx="4045208" cy="89488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18" name="正方形/長方形 17"/>
          <p:cNvSpPr/>
          <p:nvPr/>
        </p:nvSpPr>
        <p:spPr>
          <a:xfrm rot="21282736">
            <a:off x="2765745" y="4872424"/>
            <a:ext cx="1729608" cy="119096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606989" y="3475828"/>
            <a:ext cx="4139608" cy="127909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4023298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240</TotalTime>
  <Words>338</Words>
  <Application>Microsoft Office PowerPoint</Application>
  <PresentationFormat>ユーザー設定</PresentationFormat>
  <Paragraphs>33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35</cp:revision>
  <dcterms:created xsi:type="dcterms:W3CDTF">2016-11-25T08:55:21Z</dcterms:created>
  <dcterms:modified xsi:type="dcterms:W3CDTF">2017-03-24T07:28:47Z</dcterms:modified>
</cp:coreProperties>
</file>