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57" r:id="rId4"/>
  </p:sldIdLst>
  <p:sldSz cx="3600450" cy="53276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11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50" autoAdjust="0"/>
    <p:restoredTop sz="94660"/>
  </p:normalViewPr>
  <p:slideViewPr>
    <p:cSldViewPr snapToGrid="0" showGuides="1">
      <p:cViewPr varScale="1">
        <p:scale>
          <a:sx n="210" d="100"/>
          <a:sy n="210" d="100"/>
        </p:scale>
        <p:origin x="1094" y="130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543" y="-48382"/>
            <a:ext cx="3696982" cy="5433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501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386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6855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213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493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9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481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164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213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459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5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56" y="1577457"/>
            <a:ext cx="460792" cy="26751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27" y="2365505"/>
            <a:ext cx="2106039" cy="587467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-283167" y="143706"/>
            <a:ext cx="43061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spc="700" dirty="0">
                <a:solidFill>
                  <a:srgbClr val="07A2E9"/>
                </a:solidFill>
                <a:latin typeface="+mn-ea"/>
              </a:rPr>
              <a:t>新規オープンいたします！</a:t>
            </a:r>
            <a:endParaRPr lang="en-US" altLang="ja-JP" sz="1400" spc="700" dirty="0">
              <a:solidFill>
                <a:srgbClr val="07A2E9"/>
              </a:solidFill>
              <a:latin typeface="+mn-ea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28939" y="3785573"/>
            <a:ext cx="1920625" cy="807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900" b="1" dirty="0">
                <a:solidFill>
                  <a:srgbClr val="07A2E9"/>
                </a:solidFill>
                <a:latin typeface="+mn-ea"/>
              </a:rPr>
              <a:t>おいしくて新鮮な品がお買い得！</a:t>
            </a:r>
            <a:r>
              <a:rPr lang="ja-JP" altLang="en-US" sz="500" dirty="0">
                <a:latin typeface="+mn-ea"/>
              </a:rPr>
              <a:t>毎日のお買い物をもっと便利に、もっと楽しんでいただきたい。そんな願いを胸に、この街に新しくオープンいたしました。品質にこだわったお肉や季節の野菜など、新鮮でおいしい品々を、できるだけお求めやすい価格でそろえています。オープンより</a:t>
            </a:r>
            <a:r>
              <a:rPr lang="en-US" altLang="ja-JP" sz="500" dirty="0">
                <a:latin typeface="+mn-ea"/>
              </a:rPr>
              <a:t>3</a:t>
            </a:r>
            <a:r>
              <a:rPr lang="ja-JP" altLang="en-US" sz="500" dirty="0">
                <a:latin typeface="+mn-ea"/>
              </a:rPr>
              <a:t>日間は、オープニングイベントも開催！お気軽にお立ち寄りください。</a:t>
            </a:r>
            <a:endParaRPr lang="en-US" altLang="ja-JP" sz="500" dirty="0">
              <a:latin typeface="+mn-ea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2252791" y="3873539"/>
            <a:ext cx="1010899" cy="6870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12381" y="4787295"/>
            <a:ext cx="12531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spc="-150" dirty="0">
                <a:latin typeface="+mn-ea"/>
              </a:rPr>
              <a:t>サンプルの店名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532708" y="4711920"/>
            <a:ext cx="23544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" dirty="0">
                <a:latin typeface="+mn-ea"/>
              </a:rPr>
              <a:t>〒</a:t>
            </a:r>
            <a:r>
              <a:rPr kumimoji="1" lang="en-US" altLang="ja-JP" sz="400" dirty="0">
                <a:latin typeface="+mn-ea"/>
              </a:rPr>
              <a:t>000-0000</a:t>
            </a:r>
            <a:r>
              <a:rPr kumimoji="1" lang="ja-JP" altLang="en-US" sz="400" dirty="0">
                <a:latin typeface="+mn-ea"/>
              </a:rPr>
              <a:t>  </a:t>
            </a:r>
            <a:r>
              <a:rPr kumimoji="1" lang="ja-JP" altLang="en-US" sz="500" dirty="0">
                <a:latin typeface="+mn-ea"/>
              </a:rPr>
              <a:t>〇〇県〇〇市〇〇区</a:t>
            </a:r>
            <a:r>
              <a:rPr kumimoji="1" lang="en-US" altLang="ja-JP" sz="500" dirty="0">
                <a:latin typeface="+mn-ea"/>
              </a:rPr>
              <a:t>000-000</a:t>
            </a:r>
            <a:r>
              <a:rPr kumimoji="1" lang="ja-JP" altLang="en-US" sz="700" dirty="0">
                <a:latin typeface="+mn-ea"/>
              </a:rPr>
              <a:t>　</a:t>
            </a:r>
            <a:endParaRPr kumimoji="1" lang="en-US" altLang="ja-JP" sz="500" dirty="0">
              <a:latin typeface="+mn-ea"/>
            </a:endParaRPr>
          </a:p>
          <a:p>
            <a:r>
              <a:rPr kumimoji="1" lang="en-US" altLang="ja-JP" sz="800" dirty="0">
                <a:latin typeface="+mn-ea"/>
              </a:rPr>
              <a:t>TEL:0000-000-0000</a:t>
            </a:r>
            <a:endParaRPr kumimoji="1" lang="en-US" altLang="ja-JP" sz="300" dirty="0">
              <a:latin typeface="+mn-ea"/>
            </a:endParaRPr>
          </a:p>
          <a:p>
            <a:r>
              <a:rPr kumimoji="1" lang="ja-JP" altLang="en-US" sz="600" dirty="0">
                <a:latin typeface="+mn-ea"/>
              </a:rPr>
              <a:t>営業時間：</a:t>
            </a:r>
            <a:r>
              <a:rPr kumimoji="1" lang="en-US" altLang="ja-JP" sz="600" dirty="0">
                <a:latin typeface="+mn-ea"/>
              </a:rPr>
              <a:t>00:00</a:t>
            </a:r>
            <a:r>
              <a:rPr kumimoji="1" lang="ja-JP" altLang="en-US" sz="600" dirty="0">
                <a:latin typeface="+mn-ea"/>
              </a:rPr>
              <a:t>～</a:t>
            </a:r>
            <a:r>
              <a:rPr kumimoji="1" lang="en-US" altLang="ja-JP" sz="600" dirty="0">
                <a:latin typeface="+mn-ea"/>
              </a:rPr>
              <a:t>00:00</a:t>
            </a:r>
            <a:r>
              <a:rPr kumimoji="1" lang="en-US" altLang="ja-JP" sz="300" dirty="0">
                <a:latin typeface="+mn-ea"/>
              </a:rPr>
              <a:t> </a:t>
            </a:r>
            <a:r>
              <a:rPr kumimoji="1" lang="ja-JP" altLang="en-US" sz="300" dirty="0">
                <a:latin typeface="+mn-ea"/>
              </a:rPr>
              <a:t>　　　</a:t>
            </a:r>
            <a:r>
              <a:rPr kumimoji="1" lang="ja-JP" altLang="en-US" sz="600" dirty="0">
                <a:latin typeface="+mn-ea"/>
              </a:rPr>
              <a:t>定休日：〇曜日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12070" y="1774906"/>
            <a:ext cx="1910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latin typeface="+mn-ea"/>
              </a:rPr>
              <a:t>00.00</a:t>
            </a:r>
            <a:r>
              <a:rPr kumimoji="1" lang="en-US" altLang="ja-JP" sz="1200" b="1" dirty="0">
                <a:latin typeface="+mn-ea"/>
              </a:rPr>
              <a:t>(</a:t>
            </a:r>
            <a:r>
              <a:rPr kumimoji="1" lang="en-US" altLang="ja-JP" sz="1600" b="1" dirty="0">
                <a:latin typeface="+mn-ea"/>
              </a:rPr>
              <a:t>sat</a:t>
            </a:r>
            <a:r>
              <a:rPr kumimoji="1" lang="en-US" altLang="ja-JP" sz="1200" b="1" dirty="0">
                <a:latin typeface="+mn-ea"/>
              </a:rPr>
              <a:t>)</a:t>
            </a:r>
            <a:endParaRPr kumimoji="1" lang="ja-JP" altLang="en-US" sz="12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/>
          <p:cNvSpPr txBox="1"/>
          <p:nvPr/>
        </p:nvSpPr>
        <p:spPr>
          <a:xfrm>
            <a:off x="228939" y="3785573"/>
            <a:ext cx="1920625" cy="807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900" b="1" dirty="0">
                <a:solidFill>
                  <a:srgbClr val="07A2E9"/>
                </a:solidFill>
                <a:latin typeface="+mn-ea"/>
              </a:rPr>
              <a:t>おいしくて新鮮な品がお買い得！</a:t>
            </a:r>
            <a:r>
              <a:rPr lang="ja-JP" altLang="en-US" sz="500" dirty="0">
                <a:latin typeface="+mn-ea"/>
              </a:rPr>
              <a:t>毎日のお買い物をもっと便利に、もっと楽しんでいただきたい。そんな願いを胸に、この街に新しくオープンいたしました。品質にこだわったお肉や季節の野菜など、新鮮でおいしい品々を、できるだけお求めやすい価格でそろえています。オープンより</a:t>
            </a:r>
            <a:r>
              <a:rPr lang="en-US" altLang="ja-JP" sz="500" dirty="0">
                <a:latin typeface="+mn-ea"/>
              </a:rPr>
              <a:t>3</a:t>
            </a:r>
            <a:r>
              <a:rPr lang="ja-JP" altLang="en-US" sz="500" dirty="0">
                <a:latin typeface="+mn-ea"/>
              </a:rPr>
              <a:t>日間は、オープニングイベントも開催！お気軽にお立ち寄りください。</a:t>
            </a:r>
            <a:endParaRPr lang="en-US" altLang="ja-JP" sz="500" dirty="0">
              <a:latin typeface="+mn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56" y="1577457"/>
            <a:ext cx="460792" cy="26751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27" y="2365505"/>
            <a:ext cx="2106039" cy="587467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-283167" y="143706"/>
            <a:ext cx="43061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spc="700" dirty="0">
                <a:solidFill>
                  <a:srgbClr val="07A2E9"/>
                </a:solidFill>
                <a:latin typeface="+mn-ea"/>
              </a:rPr>
              <a:t>新規オープンいたします！</a:t>
            </a:r>
            <a:endParaRPr lang="en-US" altLang="ja-JP" sz="1400" spc="700" dirty="0">
              <a:solidFill>
                <a:srgbClr val="07A2E9"/>
              </a:solidFill>
              <a:latin typeface="+mn-ea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2252791" y="3873539"/>
            <a:ext cx="1010899" cy="6870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12381" y="4787295"/>
            <a:ext cx="12531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spc="-150" dirty="0">
                <a:latin typeface="+mn-ea"/>
              </a:rPr>
              <a:t>サンプルの店名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532708" y="4711920"/>
            <a:ext cx="23544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" dirty="0">
                <a:latin typeface="+mn-ea"/>
              </a:rPr>
              <a:t>〒</a:t>
            </a:r>
            <a:r>
              <a:rPr kumimoji="1" lang="en-US" altLang="ja-JP" sz="400" dirty="0">
                <a:latin typeface="+mn-ea"/>
              </a:rPr>
              <a:t>000-0000</a:t>
            </a:r>
            <a:r>
              <a:rPr kumimoji="1" lang="ja-JP" altLang="en-US" sz="400" dirty="0">
                <a:latin typeface="+mn-ea"/>
              </a:rPr>
              <a:t>  </a:t>
            </a:r>
            <a:r>
              <a:rPr kumimoji="1" lang="ja-JP" altLang="en-US" sz="500" dirty="0">
                <a:latin typeface="+mn-ea"/>
              </a:rPr>
              <a:t>〇〇県〇〇市〇〇区</a:t>
            </a:r>
            <a:r>
              <a:rPr kumimoji="1" lang="en-US" altLang="ja-JP" sz="500" dirty="0">
                <a:latin typeface="+mn-ea"/>
              </a:rPr>
              <a:t>000-000</a:t>
            </a:r>
            <a:r>
              <a:rPr kumimoji="1" lang="ja-JP" altLang="en-US" sz="700" dirty="0">
                <a:latin typeface="+mn-ea"/>
              </a:rPr>
              <a:t>　</a:t>
            </a:r>
            <a:endParaRPr kumimoji="1" lang="en-US" altLang="ja-JP" sz="500" dirty="0">
              <a:latin typeface="+mn-ea"/>
            </a:endParaRPr>
          </a:p>
          <a:p>
            <a:r>
              <a:rPr kumimoji="1" lang="en-US" altLang="ja-JP" sz="800" dirty="0">
                <a:latin typeface="+mn-ea"/>
              </a:rPr>
              <a:t>TEL:0000-000-0000</a:t>
            </a:r>
            <a:endParaRPr kumimoji="1" lang="en-US" altLang="ja-JP" sz="300" dirty="0">
              <a:latin typeface="+mn-ea"/>
            </a:endParaRPr>
          </a:p>
          <a:p>
            <a:r>
              <a:rPr kumimoji="1" lang="ja-JP" altLang="en-US" sz="600" dirty="0">
                <a:latin typeface="+mn-ea"/>
              </a:rPr>
              <a:t>営業時間：</a:t>
            </a:r>
            <a:r>
              <a:rPr kumimoji="1" lang="en-US" altLang="ja-JP" sz="600" dirty="0">
                <a:latin typeface="+mn-ea"/>
              </a:rPr>
              <a:t>00:00</a:t>
            </a:r>
            <a:r>
              <a:rPr kumimoji="1" lang="ja-JP" altLang="en-US" sz="600" dirty="0">
                <a:latin typeface="+mn-ea"/>
              </a:rPr>
              <a:t>～</a:t>
            </a:r>
            <a:r>
              <a:rPr kumimoji="1" lang="en-US" altLang="ja-JP" sz="600" dirty="0">
                <a:latin typeface="+mn-ea"/>
              </a:rPr>
              <a:t>00:00</a:t>
            </a:r>
            <a:r>
              <a:rPr kumimoji="1" lang="en-US" altLang="ja-JP" sz="300" dirty="0">
                <a:latin typeface="+mn-ea"/>
              </a:rPr>
              <a:t> </a:t>
            </a:r>
            <a:r>
              <a:rPr kumimoji="1" lang="ja-JP" altLang="en-US" sz="300" dirty="0">
                <a:latin typeface="+mn-ea"/>
              </a:rPr>
              <a:t>　　　</a:t>
            </a:r>
            <a:r>
              <a:rPr kumimoji="1" lang="ja-JP" altLang="en-US" sz="600" dirty="0">
                <a:latin typeface="+mn-ea"/>
              </a:rPr>
              <a:t>定休日：〇曜日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94597" y="1774906"/>
            <a:ext cx="1910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latin typeface="+mn-ea"/>
              </a:rPr>
              <a:t>00.00</a:t>
            </a:r>
            <a:r>
              <a:rPr kumimoji="1" lang="en-US" altLang="ja-JP" sz="1200" b="1" dirty="0">
                <a:latin typeface="+mn-ea"/>
              </a:rPr>
              <a:t>(</a:t>
            </a:r>
            <a:r>
              <a:rPr kumimoji="1" lang="en-US" altLang="ja-JP" sz="1600" b="1" dirty="0">
                <a:latin typeface="+mn-ea"/>
              </a:rPr>
              <a:t>sat</a:t>
            </a:r>
            <a:r>
              <a:rPr kumimoji="1" lang="en-US" altLang="ja-JP" sz="1200" b="1" dirty="0">
                <a:latin typeface="+mn-ea"/>
              </a:rPr>
              <a:t>)</a:t>
            </a:r>
            <a:endParaRPr kumimoji="1" lang="ja-JP" altLang="en-US" sz="1200" b="1" dirty="0">
              <a:latin typeface="+mn-ea"/>
            </a:endParaRPr>
          </a:p>
        </p:txBody>
      </p:sp>
      <p:sp>
        <p:nvSpPr>
          <p:cNvPr id="11" name="正方形/長方形 10"/>
          <p:cNvSpPr/>
          <p:nvPr/>
        </p:nvSpPr>
        <p:spPr>
          <a:xfrm rot="10800000">
            <a:off x="0" y="0"/>
            <a:ext cx="3600450" cy="532765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>
              <a:latin typeface="+mn-ea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93035" y="191415"/>
            <a:ext cx="3235965" cy="39699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43" b="1" dirty="0">
                <a:latin typeface="+mn-ea"/>
              </a:rPr>
              <a:t>タイトルを</a:t>
            </a:r>
            <a:endParaRPr kumimoji="1" lang="en-US" altLang="ja-JP" sz="943" b="1" dirty="0">
              <a:latin typeface="+mn-ea"/>
            </a:endParaRPr>
          </a:p>
          <a:p>
            <a:pPr algn="ctr"/>
            <a:r>
              <a:rPr kumimoji="1" lang="ja-JP" altLang="en-US" sz="943" b="1" dirty="0">
                <a:latin typeface="+mn-ea"/>
              </a:rPr>
              <a:t>変更することが可能です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72533" y="2306095"/>
            <a:ext cx="2129033" cy="64687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212303" y="3829014"/>
            <a:ext cx="1083347" cy="76460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写真を入れることができます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85262" y="1377808"/>
            <a:ext cx="809454" cy="52420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69902" y="4739863"/>
            <a:ext cx="3025748" cy="35961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69902" y="3838832"/>
            <a:ext cx="1798928" cy="74696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1240488" y="1769082"/>
            <a:ext cx="1561077" cy="40389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9646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43318" y="504270"/>
            <a:ext cx="2996953" cy="228783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69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69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232</TotalTime>
  <Words>355</Words>
  <Application>Microsoft Office PowerPoint</Application>
  <PresentationFormat>ユーザー設定</PresentationFormat>
  <Paragraphs>38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fukui</cp:lastModifiedBy>
  <cp:revision>35</cp:revision>
  <dcterms:created xsi:type="dcterms:W3CDTF">2016-11-25T08:55:21Z</dcterms:created>
  <dcterms:modified xsi:type="dcterms:W3CDTF">2017-03-24T03:45:42Z</dcterms:modified>
</cp:coreProperties>
</file>