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2E9"/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50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4502" y="9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775" y="-100286"/>
            <a:ext cx="7762875" cy="1089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570334" y="7652303"/>
            <a:ext cx="4072786" cy="176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-100" dirty="0">
                <a:solidFill>
                  <a:srgbClr val="07A2E9"/>
                </a:solidFill>
                <a:latin typeface="+mn-ea"/>
              </a:rPr>
              <a:t>おいしくて新鮮な品がお買い得！</a:t>
            </a:r>
            <a:endParaRPr lang="en-US" altLang="ja-JP" sz="2000" b="1" spc="-100" dirty="0">
              <a:solidFill>
                <a:srgbClr val="07A2E9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050" spc="-100" dirty="0">
                <a:latin typeface="+mn-ea"/>
              </a:rPr>
              <a:t>毎日のお買い物をもっと便利に、もっと楽しんでいただきたい。そんな願いを胸に、この街に新しくオープンいたしました。品質にこだわったお肉や季節の野菜など、新鮮でおいしい品々を、できるだけお求めやすい価格でそろえています。オープンより</a:t>
            </a:r>
            <a:r>
              <a:rPr lang="en-US" altLang="ja-JP" sz="1050" spc="-100" dirty="0">
                <a:latin typeface="+mn-ea"/>
              </a:rPr>
              <a:t>3</a:t>
            </a:r>
            <a:r>
              <a:rPr lang="ja-JP" altLang="en-US" sz="1050" spc="-100" dirty="0">
                <a:latin typeface="+mn-ea"/>
              </a:rPr>
              <a:t>日間は、オープニングイベントも開催！お気軽にお立ち寄りください。</a:t>
            </a:r>
            <a:endParaRPr lang="en-US" altLang="ja-JP" sz="1050" spc="-100" dirty="0">
              <a:latin typeface="+mn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763548" y="7792968"/>
            <a:ext cx="2117312" cy="1351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357" y="3138474"/>
            <a:ext cx="1002794" cy="58216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881" y="4718810"/>
            <a:ext cx="4501905" cy="1255779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966783" y="9654000"/>
            <a:ext cx="26567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500" b="1" dirty="0">
                <a:latin typeface="+mn-ea"/>
              </a:rPr>
              <a:t>サンプルの店名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319955" y="9554140"/>
            <a:ext cx="411581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+mn-ea"/>
              </a:rPr>
              <a:t>〒</a:t>
            </a:r>
            <a:r>
              <a:rPr kumimoji="1" lang="en-US" altLang="ja-JP" sz="900" dirty="0">
                <a:latin typeface="+mn-ea"/>
              </a:rPr>
              <a:t>000-0000</a:t>
            </a:r>
            <a:r>
              <a:rPr kumimoji="1" lang="ja-JP" altLang="en-US" sz="900" dirty="0">
                <a:latin typeface="+mn-ea"/>
              </a:rPr>
              <a:t>  </a:t>
            </a:r>
            <a:r>
              <a:rPr kumimoji="1" lang="ja-JP" altLang="en-US" sz="1000" dirty="0">
                <a:latin typeface="+mn-ea"/>
              </a:rPr>
              <a:t>〇〇県〇〇市〇〇区</a:t>
            </a:r>
            <a:r>
              <a:rPr kumimoji="1" lang="en-US" altLang="ja-JP" sz="1000" dirty="0">
                <a:latin typeface="+mn-ea"/>
              </a:rPr>
              <a:t>000-000</a:t>
            </a:r>
            <a:r>
              <a:rPr kumimoji="1" lang="ja-JP" altLang="en-US" sz="1100" dirty="0">
                <a:latin typeface="+mn-ea"/>
              </a:rPr>
              <a:t>　</a:t>
            </a:r>
            <a:endParaRPr kumimoji="1" lang="en-US" altLang="ja-JP" sz="1000" dirty="0">
              <a:latin typeface="+mn-ea"/>
            </a:endParaRPr>
          </a:p>
          <a:p>
            <a:r>
              <a:rPr kumimoji="1" lang="en-US" altLang="ja-JP" sz="1400" b="1" dirty="0">
                <a:latin typeface="+mn-ea"/>
              </a:rPr>
              <a:t>TEL:0000-000-0000</a:t>
            </a:r>
            <a:r>
              <a:rPr kumimoji="1" lang="ja-JP" altLang="en-US" sz="900" dirty="0">
                <a:latin typeface="+mn-ea"/>
              </a:rPr>
              <a:t>　</a:t>
            </a:r>
            <a:endParaRPr kumimoji="1" lang="en-US" altLang="ja-JP" sz="900" dirty="0">
              <a:latin typeface="+mn-ea"/>
            </a:endParaRPr>
          </a:p>
          <a:p>
            <a:r>
              <a:rPr kumimoji="1" lang="ja-JP" altLang="en-US" sz="1200" dirty="0">
                <a:latin typeface="+mn-ea"/>
              </a:rPr>
              <a:t>営業時間：</a:t>
            </a:r>
            <a:r>
              <a:rPr kumimoji="1" lang="en-US" altLang="ja-JP" sz="1200" dirty="0">
                <a:latin typeface="+mn-ea"/>
              </a:rPr>
              <a:t>00:00</a:t>
            </a:r>
            <a:r>
              <a:rPr kumimoji="1" lang="ja-JP" altLang="en-US" sz="1200" dirty="0">
                <a:latin typeface="+mn-ea"/>
              </a:rPr>
              <a:t>～</a:t>
            </a:r>
            <a:r>
              <a:rPr kumimoji="1" lang="en-US" altLang="ja-JP" sz="1200" dirty="0">
                <a:latin typeface="+mn-ea"/>
              </a:rPr>
              <a:t>00:00</a:t>
            </a:r>
            <a:r>
              <a:rPr kumimoji="1" lang="en-US" altLang="ja-JP" sz="1000" dirty="0">
                <a:latin typeface="+mn-ea"/>
              </a:rPr>
              <a:t> </a:t>
            </a:r>
            <a:r>
              <a:rPr kumimoji="1" lang="ja-JP" altLang="en-US" sz="1000" dirty="0">
                <a:latin typeface="+mn-ea"/>
              </a:rPr>
              <a:t>　　　</a:t>
            </a:r>
            <a:r>
              <a:rPr kumimoji="1" lang="ja-JP" altLang="en-US" sz="1200" dirty="0">
                <a:latin typeface="+mn-ea"/>
              </a:rPr>
              <a:t>定休日：〇曜日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7275" y="334000"/>
            <a:ext cx="77334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spc="1700" dirty="0">
                <a:solidFill>
                  <a:srgbClr val="07A2E9"/>
                </a:solidFill>
                <a:latin typeface="+mn-ea"/>
              </a:rPr>
              <a:t>新規オープンいたします！</a:t>
            </a:r>
            <a:endParaRPr lang="en-US" altLang="ja-JP" sz="2800" spc="1700" dirty="0">
              <a:solidFill>
                <a:srgbClr val="07A2E9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45811" y="3618341"/>
            <a:ext cx="41257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+mn-ea"/>
              </a:rPr>
              <a:t>00.00</a:t>
            </a:r>
            <a:r>
              <a:rPr kumimoji="1" lang="en-US" altLang="ja-JP" sz="2800" b="1" dirty="0">
                <a:latin typeface="+mn-ea"/>
              </a:rPr>
              <a:t>(</a:t>
            </a:r>
            <a:r>
              <a:rPr kumimoji="1" lang="en-US" altLang="ja-JP" sz="3600" b="1" dirty="0">
                <a:latin typeface="+mn-ea"/>
              </a:rPr>
              <a:t>sat</a:t>
            </a:r>
            <a:r>
              <a:rPr kumimoji="1" lang="en-US" altLang="ja-JP" sz="2800" b="1" dirty="0">
                <a:latin typeface="+mn-ea"/>
              </a:rPr>
              <a:t>)</a:t>
            </a:r>
            <a:endParaRPr kumimoji="1" lang="ja-JP" altLang="en-US" sz="28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70334" y="7652303"/>
            <a:ext cx="4072786" cy="176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-100" dirty="0">
                <a:solidFill>
                  <a:srgbClr val="07A2E9"/>
                </a:solidFill>
                <a:latin typeface="+mn-ea"/>
              </a:rPr>
              <a:t>おいしくて新鮮な品がお買い得！</a:t>
            </a:r>
            <a:endParaRPr lang="en-US" altLang="ja-JP" sz="2000" b="1" spc="-100" dirty="0">
              <a:solidFill>
                <a:srgbClr val="07A2E9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050" spc="-100" dirty="0">
                <a:latin typeface="+mn-ea"/>
              </a:rPr>
              <a:t>毎日のお買い物をもっと便利に、もっと楽しんでいただきたい。そんな願いを胸に、この街に新しくオープンいたしました。品質にこだわったお肉や季節の野菜など、新鮮でおいしい品々を、できるだけお求めやすい価格でそろえています。オープンより</a:t>
            </a:r>
            <a:r>
              <a:rPr lang="en-US" altLang="ja-JP" sz="1050" spc="-100" dirty="0">
                <a:latin typeface="+mn-ea"/>
              </a:rPr>
              <a:t>3</a:t>
            </a:r>
            <a:r>
              <a:rPr lang="ja-JP" altLang="en-US" sz="1050" spc="-100" dirty="0">
                <a:latin typeface="+mn-ea"/>
              </a:rPr>
              <a:t>日間は、オープニングイベントも開催！お気軽にお立ち寄りください。</a:t>
            </a:r>
            <a:endParaRPr lang="en-US" altLang="ja-JP" sz="1050" spc="-100" dirty="0">
              <a:latin typeface="+mn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763548" y="7792968"/>
            <a:ext cx="2117312" cy="1351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357" y="3138474"/>
            <a:ext cx="1002794" cy="58216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881" y="4718810"/>
            <a:ext cx="4501905" cy="1255779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966783" y="9654000"/>
            <a:ext cx="26567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500" b="1" dirty="0">
                <a:latin typeface="+mn-ea"/>
              </a:rPr>
              <a:t>サンプルの店名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319955" y="9554140"/>
            <a:ext cx="411581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+mn-ea"/>
              </a:rPr>
              <a:t>〒</a:t>
            </a:r>
            <a:r>
              <a:rPr kumimoji="1" lang="en-US" altLang="ja-JP" sz="900" dirty="0">
                <a:latin typeface="+mn-ea"/>
              </a:rPr>
              <a:t>000-0000</a:t>
            </a:r>
            <a:r>
              <a:rPr kumimoji="1" lang="ja-JP" altLang="en-US" sz="900" dirty="0">
                <a:latin typeface="+mn-ea"/>
              </a:rPr>
              <a:t>  </a:t>
            </a:r>
            <a:r>
              <a:rPr kumimoji="1" lang="ja-JP" altLang="en-US" sz="1000" dirty="0">
                <a:latin typeface="+mn-ea"/>
              </a:rPr>
              <a:t>〇〇県〇〇市〇〇区</a:t>
            </a:r>
            <a:r>
              <a:rPr kumimoji="1" lang="en-US" altLang="ja-JP" sz="1000" dirty="0">
                <a:latin typeface="+mn-ea"/>
              </a:rPr>
              <a:t>000-000</a:t>
            </a:r>
            <a:r>
              <a:rPr kumimoji="1" lang="ja-JP" altLang="en-US" sz="1100" dirty="0">
                <a:latin typeface="+mn-ea"/>
              </a:rPr>
              <a:t>　</a:t>
            </a:r>
            <a:endParaRPr kumimoji="1" lang="en-US" altLang="ja-JP" sz="1000" dirty="0">
              <a:latin typeface="+mn-ea"/>
            </a:endParaRPr>
          </a:p>
          <a:p>
            <a:r>
              <a:rPr kumimoji="1" lang="en-US" altLang="ja-JP" sz="1400" b="1" dirty="0">
                <a:latin typeface="+mn-ea"/>
              </a:rPr>
              <a:t>TEL:0000-000-0000</a:t>
            </a:r>
            <a:r>
              <a:rPr kumimoji="1" lang="ja-JP" altLang="en-US" sz="900" dirty="0">
                <a:latin typeface="+mn-ea"/>
              </a:rPr>
              <a:t>　</a:t>
            </a:r>
            <a:endParaRPr kumimoji="1" lang="en-US" altLang="ja-JP" sz="900" dirty="0">
              <a:latin typeface="+mn-ea"/>
            </a:endParaRPr>
          </a:p>
          <a:p>
            <a:r>
              <a:rPr kumimoji="1" lang="ja-JP" altLang="en-US" sz="1200" dirty="0">
                <a:latin typeface="+mn-ea"/>
              </a:rPr>
              <a:t>営業時間：</a:t>
            </a:r>
            <a:r>
              <a:rPr kumimoji="1" lang="en-US" altLang="ja-JP" sz="1200" dirty="0">
                <a:latin typeface="+mn-ea"/>
              </a:rPr>
              <a:t>00:00</a:t>
            </a:r>
            <a:r>
              <a:rPr kumimoji="1" lang="ja-JP" altLang="en-US" sz="1200" dirty="0">
                <a:latin typeface="+mn-ea"/>
              </a:rPr>
              <a:t>～</a:t>
            </a:r>
            <a:r>
              <a:rPr kumimoji="1" lang="en-US" altLang="ja-JP" sz="1200" dirty="0">
                <a:latin typeface="+mn-ea"/>
              </a:rPr>
              <a:t>00:00</a:t>
            </a:r>
            <a:r>
              <a:rPr kumimoji="1" lang="en-US" altLang="ja-JP" sz="1000" dirty="0">
                <a:latin typeface="+mn-ea"/>
              </a:rPr>
              <a:t> </a:t>
            </a:r>
            <a:r>
              <a:rPr kumimoji="1" lang="ja-JP" altLang="en-US" sz="1000" dirty="0">
                <a:latin typeface="+mn-ea"/>
              </a:rPr>
              <a:t>　　　</a:t>
            </a:r>
            <a:r>
              <a:rPr kumimoji="1" lang="ja-JP" altLang="en-US" sz="1200" dirty="0">
                <a:latin typeface="+mn-ea"/>
              </a:rPr>
              <a:t>定休日：〇曜日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7275" y="334000"/>
            <a:ext cx="77334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spc="1700" dirty="0">
                <a:solidFill>
                  <a:srgbClr val="07A2E9"/>
                </a:solidFill>
                <a:latin typeface="+mn-ea"/>
              </a:rPr>
              <a:t>新規オープンいたします！</a:t>
            </a:r>
            <a:endParaRPr lang="en-US" altLang="ja-JP" sz="2800" spc="1700" dirty="0">
              <a:solidFill>
                <a:srgbClr val="07A2E9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45811" y="3618341"/>
            <a:ext cx="41257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+mn-ea"/>
              </a:rPr>
              <a:t>00.00</a:t>
            </a:r>
            <a:r>
              <a:rPr kumimoji="1" lang="en-US" altLang="ja-JP" sz="2800" b="1" dirty="0">
                <a:latin typeface="+mn-ea"/>
              </a:rPr>
              <a:t>(</a:t>
            </a:r>
            <a:r>
              <a:rPr kumimoji="1" lang="en-US" altLang="ja-JP" sz="3600" b="1" dirty="0">
                <a:latin typeface="+mn-ea"/>
              </a:rPr>
              <a:t>sat</a:t>
            </a:r>
            <a:r>
              <a:rPr kumimoji="1" lang="en-US" altLang="ja-JP" sz="2800" b="1" dirty="0">
                <a:latin typeface="+mn-ea"/>
              </a:rPr>
              <a:t>)</a:t>
            </a:r>
            <a:endParaRPr kumimoji="1" lang="ja-JP" altLang="en-US" sz="2800" b="1" dirty="0">
              <a:latin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 rot="10800000">
            <a:off x="25569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29495" y="416557"/>
            <a:ext cx="6893108" cy="53653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099594" y="3064915"/>
            <a:ext cx="1354239" cy="7560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792267" y="7702328"/>
            <a:ext cx="2088593" cy="144167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421881" y="4652214"/>
            <a:ext cx="4643061" cy="132237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32258" y="9456671"/>
            <a:ext cx="6348602" cy="8670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532258" y="7702328"/>
            <a:ext cx="3985769" cy="134420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564827" y="3703529"/>
            <a:ext cx="2978219" cy="7560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081540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228</TotalTime>
  <Words>355</Words>
  <Application>Microsoft Office PowerPoint</Application>
  <PresentationFormat>ユーザー設定</PresentationFormat>
  <Paragraphs>40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31</cp:revision>
  <dcterms:created xsi:type="dcterms:W3CDTF">2016-11-25T08:55:21Z</dcterms:created>
  <dcterms:modified xsi:type="dcterms:W3CDTF">2017-03-24T03:52:40Z</dcterms:modified>
</cp:coreProperties>
</file>