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31F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564" y="15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321" y="-168848"/>
            <a:ext cx="1879248" cy="608385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10" y="-168848"/>
            <a:ext cx="1879248" cy="608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7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90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75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2660840" y="6209532"/>
            <a:ext cx="2479816" cy="63094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70849" y="6068814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6413" y="692873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+mn-ea"/>
              </a:rPr>
              <a:t>サンプルの店名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83842" y="6862836"/>
            <a:ext cx="2943069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 </a:t>
            </a:r>
            <a:r>
              <a:rPr kumimoji="1" lang="ja-JP" altLang="en-US" sz="707" dirty="0">
                <a:latin typeface="+mn-ea"/>
              </a:rPr>
              <a:t>営業時間：</a:t>
            </a:r>
            <a:r>
              <a:rPr kumimoji="1" lang="en-US" altLang="ja-JP" sz="707" dirty="0">
                <a:latin typeface="+mn-ea"/>
              </a:rPr>
              <a:t>00:00</a:t>
            </a:r>
            <a:r>
              <a:rPr kumimoji="1" lang="ja-JP" altLang="en-US" sz="707" dirty="0">
                <a:latin typeface="+mn-ea"/>
              </a:rPr>
              <a:t>～</a:t>
            </a:r>
            <a:r>
              <a:rPr kumimoji="1" lang="en-US" altLang="ja-JP" sz="707" dirty="0">
                <a:latin typeface="+mn-ea"/>
              </a:rPr>
              <a:t>00:00</a:t>
            </a: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ja-JP" altLang="en-US" sz="707" dirty="0">
                <a:latin typeface="+mn-ea"/>
              </a:rPr>
              <a:t>定休日：〇曜日</a:t>
            </a:r>
            <a:endParaRPr kumimoji="1" lang="ja-JP" altLang="en-US" sz="778" dirty="0"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64" y="244229"/>
            <a:ext cx="357747" cy="317661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75" y="831657"/>
            <a:ext cx="4195982" cy="3290839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1558913" y="6083182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736038" y="6068814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21602" y="6928736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+mn-ea"/>
              </a:rPr>
              <a:t>サンプルの店名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49031" y="6862836"/>
            <a:ext cx="2943069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 </a:t>
            </a:r>
            <a:r>
              <a:rPr kumimoji="1" lang="ja-JP" altLang="en-US" sz="707" dirty="0">
                <a:latin typeface="+mn-ea"/>
              </a:rPr>
              <a:t>営業時間：</a:t>
            </a:r>
            <a:r>
              <a:rPr kumimoji="1" lang="en-US" altLang="ja-JP" sz="707" dirty="0">
                <a:latin typeface="+mn-ea"/>
              </a:rPr>
              <a:t>00:00</a:t>
            </a:r>
            <a:r>
              <a:rPr kumimoji="1" lang="ja-JP" altLang="en-US" sz="707" dirty="0">
                <a:latin typeface="+mn-ea"/>
              </a:rPr>
              <a:t>～</a:t>
            </a:r>
            <a:r>
              <a:rPr kumimoji="1" lang="en-US" altLang="ja-JP" sz="707" dirty="0">
                <a:latin typeface="+mn-ea"/>
              </a:rPr>
              <a:t>00:00</a:t>
            </a: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ja-JP" altLang="en-US" sz="707" dirty="0">
                <a:latin typeface="+mn-ea"/>
              </a:rPr>
              <a:t>定休日：〇曜日</a:t>
            </a:r>
            <a:endParaRPr kumimoji="1" lang="ja-JP" altLang="en-US" sz="778" dirty="0">
              <a:latin typeface="+mn-ea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353" y="244229"/>
            <a:ext cx="357747" cy="317661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864" y="831657"/>
            <a:ext cx="4195982" cy="3290839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6924102" y="6083182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59" y="5470999"/>
            <a:ext cx="1606904" cy="4930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038" y="5470999"/>
            <a:ext cx="1606904" cy="49300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2599931" y="6029700"/>
            <a:ext cx="2479816" cy="24468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990" b="1" spc="71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990" b="1" spc="71" dirty="0">
              <a:solidFill>
                <a:srgbClr val="8EC31F"/>
              </a:solidFill>
              <a:latin typeface="+mn-ea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996053" y="6209532"/>
            <a:ext cx="2479816" cy="63094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7935144" y="6029700"/>
            <a:ext cx="2479816" cy="24468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990" b="1" spc="71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990" b="1" spc="71" dirty="0">
              <a:solidFill>
                <a:srgbClr val="8EC31F"/>
              </a:solidFill>
              <a:latin typeface="+mn-ea"/>
              <a:cs typeface="Yu Gothic Mediu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2660840" y="6086432"/>
            <a:ext cx="2479816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990" b="1" spc="71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990" b="1" spc="71" dirty="0">
              <a:solidFill>
                <a:srgbClr val="8EC31F"/>
              </a:solidFill>
              <a:latin typeface="+mn-ea"/>
              <a:cs typeface="Yu Gothic Medium" charset="-128"/>
            </a:endParaRPr>
          </a:p>
          <a:p>
            <a:r>
              <a:rPr kumimoji="1" lang="ja-JP" altLang="en-US" sz="7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8002968" y="6086432"/>
            <a:ext cx="2479816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990" b="1" spc="71" dirty="0">
                <a:solidFill>
                  <a:srgbClr val="8EC31F"/>
                </a:solidFill>
                <a:latin typeface="+mn-ea"/>
                <a:cs typeface="Yu Gothic Medium" charset="-128"/>
              </a:rPr>
              <a:t>「ありがとう」の気持ちを添えて。</a:t>
            </a:r>
            <a:endParaRPr kumimoji="1" lang="en-US" altLang="ja-JP" sz="990" b="1" spc="71" dirty="0">
              <a:solidFill>
                <a:srgbClr val="8EC31F"/>
              </a:solidFill>
              <a:latin typeface="+mn-ea"/>
              <a:cs typeface="Yu Gothic Medium" charset="-128"/>
            </a:endParaRPr>
          </a:p>
          <a:p>
            <a:r>
              <a:rPr kumimoji="1" lang="ja-JP" altLang="en-US" sz="700" spc="-100" dirty="0">
                <a:latin typeface="+mn-ea"/>
                <a:cs typeface="Yu Gothic Medium" charset="-128"/>
              </a:rPr>
              <a:t>毎日頑張っているお父さんに、家族から、ちょっぴりオシャレなプレゼント。汗水たらして働く姿もいいけれど、そんなお父さんを、さらにカッコよく彩るアイテムをご用意しました。スーツやネクタイ、財布など、オシャレさだけでなく、やる気と笑顔を倍増させる品ぞろい。贈る時には「ありがとう」の言葉も、お忘れなく。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70849" y="6068814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21610" y="6920498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+mn-ea"/>
              </a:rPr>
              <a:t>サンプルの店名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349039" y="6854598"/>
            <a:ext cx="2943069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 </a:t>
            </a:r>
            <a:r>
              <a:rPr kumimoji="1" lang="ja-JP" altLang="en-US" sz="707" dirty="0">
                <a:latin typeface="+mn-ea"/>
              </a:rPr>
              <a:t>営業時間：</a:t>
            </a:r>
            <a:r>
              <a:rPr kumimoji="1" lang="en-US" altLang="ja-JP" sz="707" dirty="0">
                <a:latin typeface="+mn-ea"/>
              </a:rPr>
              <a:t>00:00</a:t>
            </a:r>
            <a:r>
              <a:rPr kumimoji="1" lang="ja-JP" altLang="en-US" sz="707" dirty="0">
                <a:latin typeface="+mn-ea"/>
              </a:rPr>
              <a:t>～</a:t>
            </a:r>
            <a:r>
              <a:rPr kumimoji="1" lang="en-US" altLang="ja-JP" sz="707" dirty="0">
                <a:latin typeface="+mn-ea"/>
              </a:rPr>
              <a:t>00:00</a:t>
            </a: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ja-JP" altLang="en-US" sz="707" dirty="0">
                <a:latin typeface="+mn-ea"/>
              </a:rPr>
              <a:t>定休日：〇曜日</a:t>
            </a:r>
            <a:endParaRPr kumimoji="1" lang="ja-JP" altLang="en-US" sz="778" dirty="0">
              <a:latin typeface="+mn-ea"/>
            </a:endParaRP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64" y="244229"/>
            <a:ext cx="357747" cy="3176619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75" y="831657"/>
            <a:ext cx="4195982" cy="3290839"/>
          </a:xfrm>
          <a:prstGeom prst="rect">
            <a:avLst/>
          </a:prstGeom>
        </p:spPr>
      </p:pic>
      <p:sp>
        <p:nvSpPr>
          <p:cNvPr id="62" name="テキスト ボックス 61"/>
          <p:cNvSpPr txBox="1"/>
          <p:nvPr/>
        </p:nvSpPr>
        <p:spPr>
          <a:xfrm>
            <a:off x="363790" y="5380558"/>
            <a:ext cx="1835759" cy="7452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243" b="1" dirty="0">
                <a:latin typeface="+mn-ea"/>
              </a:rPr>
              <a:t>6.18</a:t>
            </a:r>
            <a:r>
              <a:rPr kumimoji="1" lang="en-US" altLang="ja-JP" sz="1980" b="1" dirty="0">
                <a:latin typeface="+mn-ea"/>
              </a:rPr>
              <a:t>SUN</a:t>
            </a:r>
            <a:endParaRPr kumimoji="1" lang="ja-JP" altLang="en-US" sz="1414" b="1" dirty="0">
              <a:latin typeface="+mn-ea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558913" y="6083182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736038" y="6068814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086799" y="6920498"/>
            <a:ext cx="1878462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+mn-ea"/>
              </a:rPr>
              <a:t>サンプルの店名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714228" y="6854598"/>
            <a:ext cx="2943069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 </a:t>
            </a:r>
            <a:r>
              <a:rPr kumimoji="1" lang="ja-JP" altLang="en-US" sz="707" dirty="0">
                <a:latin typeface="+mn-ea"/>
              </a:rPr>
              <a:t>営業時間：</a:t>
            </a:r>
            <a:r>
              <a:rPr kumimoji="1" lang="en-US" altLang="ja-JP" sz="707" dirty="0">
                <a:latin typeface="+mn-ea"/>
              </a:rPr>
              <a:t>00:00</a:t>
            </a:r>
            <a:r>
              <a:rPr kumimoji="1" lang="ja-JP" altLang="en-US" sz="707" dirty="0">
                <a:latin typeface="+mn-ea"/>
              </a:rPr>
              <a:t>～</a:t>
            </a:r>
            <a:r>
              <a:rPr kumimoji="1" lang="en-US" altLang="ja-JP" sz="707" dirty="0">
                <a:latin typeface="+mn-ea"/>
              </a:rPr>
              <a:t>00:00</a:t>
            </a:r>
          </a:p>
          <a:p>
            <a:r>
              <a:rPr kumimoji="1" lang="en-US" altLang="ja-JP" sz="990" b="1" dirty="0">
                <a:latin typeface="+mn-ea"/>
              </a:rPr>
              <a:t>TEL:0000-000-0000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ja-JP" altLang="en-US" sz="707" dirty="0">
                <a:latin typeface="+mn-ea"/>
              </a:rPr>
              <a:t>定休日：〇曜日</a:t>
            </a:r>
            <a:endParaRPr kumimoji="1" lang="ja-JP" altLang="en-US" sz="778" dirty="0">
              <a:latin typeface="+mn-ea"/>
            </a:endParaRPr>
          </a:p>
        </p:txBody>
      </p:sp>
      <p:pic>
        <p:nvPicPr>
          <p:cNvPr id="75" name="図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353" y="244229"/>
            <a:ext cx="357747" cy="3176619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864" y="831657"/>
            <a:ext cx="4195982" cy="3290839"/>
          </a:xfrm>
          <a:prstGeom prst="rect">
            <a:avLst/>
          </a:prstGeom>
        </p:spPr>
      </p:pic>
      <p:sp>
        <p:nvSpPr>
          <p:cNvPr id="77" name="テキスト ボックス 76"/>
          <p:cNvSpPr txBox="1"/>
          <p:nvPr/>
        </p:nvSpPr>
        <p:spPr>
          <a:xfrm>
            <a:off x="5728979" y="5380558"/>
            <a:ext cx="1835759" cy="7452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243" b="1" dirty="0">
                <a:latin typeface="+mn-ea"/>
              </a:rPr>
              <a:t>6.18</a:t>
            </a:r>
            <a:r>
              <a:rPr kumimoji="1" lang="en-US" altLang="ja-JP" sz="1980" b="1" dirty="0">
                <a:latin typeface="+mn-ea"/>
              </a:rPr>
              <a:t>SUN</a:t>
            </a:r>
            <a:endParaRPr kumimoji="1" lang="ja-JP" altLang="en-US" sz="1414" b="1" dirty="0">
              <a:latin typeface="+mn-ea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6924102" y="6083182"/>
            <a:ext cx="1048638" cy="7122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 rot="10800000">
            <a:off x="5352607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515446" y="882724"/>
            <a:ext cx="4379815" cy="32869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814558" y="5423146"/>
            <a:ext cx="1567773" cy="5414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8126316" y="6054055"/>
            <a:ext cx="2245232" cy="7414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715486" y="6909407"/>
            <a:ext cx="4656062" cy="33866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6899975" y="6063140"/>
            <a:ext cx="1041865" cy="7352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0013801" y="172408"/>
            <a:ext cx="415264" cy="399729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93" name="正方形/長方形 92"/>
          <p:cNvSpPr/>
          <p:nvPr/>
        </p:nvSpPr>
        <p:spPr>
          <a:xfrm rot="10800000">
            <a:off x="16075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178914" y="882724"/>
            <a:ext cx="4379815" cy="32869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478026" y="5423146"/>
            <a:ext cx="1567773" cy="5414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2789784" y="6054055"/>
            <a:ext cx="2245232" cy="7414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378954" y="6909407"/>
            <a:ext cx="4656062" cy="33866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1563443" y="6063140"/>
            <a:ext cx="1041865" cy="7352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4677269" y="172408"/>
            <a:ext cx="415264" cy="399729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5732110" y="6063140"/>
            <a:ext cx="1041865" cy="7352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395578" y="6063140"/>
            <a:ext cx="1041865" cy="7352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578</Words>
  <Application>Microsoft Office PowerPoint</Application>
  <PresentationFormat>ユーザー設定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35</cp:revision>
  <dcterms:created xsi:type="dcterms:W3CDTF">2016-11-25T08:55:21Z</dcterms:created>
  <dcterms:modified xsi:type="dcterms:W3CDTF">2017-03-24T05:06:25Z</dcterms:modified>
</cp:coreProperties>
</file>