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C31F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4502" y="12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907" y="-227172"/>
            <a:ext cx="2657861" cy="860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3760333" y="8526604"/>
            <a:ext cx="3147745" cy="124649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400" b="1" spc="100" dirty="0">
                <a:solidFill>
                  <a:srgbClr val="8EC31F"/>
                </a:solidFill>
                <a:latin typeface="+mn-ea"/>
                <a:cs typeface="Yu Gothic Medium" charset="-128"/>
              </a:rPr>
              <a:t>「ありがとう」の気持ちを添えて。</a:t>
            </a:r>
            <a:endParaRPr kumimoji="1" lang="en-US" altLang="ja-JP" sz="1400" b="1" spc="100" dirty="0">
              <a:solidFill>
                <a:srgbClr val="8EC31F"/>
              </a:solidFill>
              <a:latin typeface="+mn-ea"/>
              <a:cs typeface="Yu Gothic Medium" charset="-128"/>
            </a:endParaRPr>
          </a:p>
          <a:p>
            <a:r>
              <a:rPr kumimoji="1" lang="ja-JP" altLang="en-US" sz="900" spc="-100" dirty="0">
                <a:latin typeface="+mn-ea"/>
                <a:cs typeface="Yu Gothic Medium" charset="-128"/>
              </a:rPr>
              <a:t>毎日頑張っているお父さんに、家族から、ちょっぴりオシャレなプレゼント。汗水たらして働く姿もいいけれど、そんなお父さんを、さらにカッコよく彩るアイテムをご用意しました。スーツやネクタイ、財布など、オシャレさだけでなく、やる気と笑顔を倍増させる品ぞろい。贈る時には「ありがとう」の言葉も、お忘れなく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26762" y="8583256"/>
            <a:ext cx="1483112" cy="10073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1499" y="9873955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dirty="0">
                <a:latin typeface="+mn-ea"/>
              </a:rPr>
              <a:t>サンプルの店名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83207" y="9780752"/>
            <a:ext cx="45494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en-US" altLang="ja-JP" sz="1100" dirty="0">
                <a:latin typeface="+mn-ea"/>
              </a:rPr>
              <a:t> </a:t>
            </a:r>
            <a:r>
              <a:rPr kumimoji="1" lang="ja-JP" altLang="en-US" sz="1000" dirty="0">
                <a:latin typeface="+mn-ea"/>
              </a:rPr>
              <a:t>営業時間：</a:t>
            </a:r>
            <a:r>
              <a:rPr kumimoji="1" lang="en-US" altLang="ja-JP" sz="1000" dirty="0">
                <a:latin typeface="+mn-ea"/>
              </a:rPr>
              <a:t>00:00</a:t>
            </a:r>
            <a:r>
              <a:rPr kumimoji="1" lang="ja-JP" altLang="en-US" sz="1000" dirty="0">
                <a:latin typeface="+mn-ea"/>
              </a:rPr>
              <a:t>～</a:t>
            </a:r>
            <a:r>
              <a:rPr kumimoji="1" lang="en-US" altLang="ja-JP" sz="1000" dirty="0">
                <a:latin typeface="+mn-ea"/>
              </a:rPr>
              <a:t>00:00</a:t>
            </a:r>
          </a:p>
          <a:p>
            <a:r>
              <a:rPr kumimoji="1" lang="en-US" altLang="ja-JP" sz="1400" b="1" dirty="0">
                <a:latin typeface="+mn-ea"/>
              </a:rPr>
              <a:t>TEL:0000-000-0000</a:t>
            </a:r>
            <a:r>
              <a:rPr kumimoji="1" lang="ja-JP" altLang="en-US" sz="900" dirty="0">
                <a:latin typeface="+mn-ea"/>
              </a:rPr>
              <a:t>　　　　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ja-JP" altLang="en-US" sz="1000" dirty="0">
                <a:latin typeface="+mn-ea"/>
              </a:rPr>
              <a:t>定休日：〇曜日</a:t>
            </a:r>
            <a:endParaRPr kumimoji="1" lang="ja-JP" altLang="en-US" sz="1100" dirty="0">
              <a:latin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963" y="345419"/>
            <a:ext cx="505969" cy="449276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72" y="1176230"/>
            <a:ext cx="5934468" cy="4654305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2207067" y="8603576"/>
            <a:ext cx="1483112" cy="10073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5" y="7661315"/>
            <a:ext cx="2642621" cy="81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3760333" y="8526604"/>
            <a:ext cx="3147745" cy="124649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400" b="1" spc="100" dirty="0">
                <a:solidFill>
                  <a:srgbClr val="8EC31F"/>
                </a:solidFill>
                <a:latin typeface="+mn-ea"/>
                <a:cs typeface="Yu Gothic Medium" charset="-128"/>
              </a:rPr>
              <a:t>「ありがとう」の気持ちを添えて。</a:t>
            </a:r>
            <a:endParaRPr kumimoji="1" lang="en-US" altLang="ja-JP" sz="1400" b="1" spc="100" dirty="0">
              <a:solidFill>
                <a:srgbClr val="8EC31F"/>
              </a:solidFill>
              <a:latin typeface="+mn-ea"/>
              <a:cs typeface="Yu Gothic Medium" charset="-128"/>
            </a:endParaRPr>
          </a:p>
          <a:p>
            <a:r>
              <a:rPr kumimoji="1" lang="ja-JP" altLang="en-US" sz="900" spc="-100" dirty="0">
                <a:latin typeface="+mn-ea"/>
                <a:cs typeface="Yu Gothic Medium" charset="-128"/>
              </a:rPr>
              <a:t>毎日頑張っているお父さんに、家族から、ちょっぴりオシャレなプレゼント。汗水たらして働く姿もいいけれど、そんなお父さんを、さらにカッコよく彩るアイテムをご用意しました。スーツやネクタイ、財布など、オシャレさだけでなく、やる気と笑顔を倍増させる品ぞろい。贈る時には「ありがとう」の言葉も、お忘れなく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26762" y="8583256"/>
            <a:ext cx="1483112" cy="10073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1499" y="9873955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dirty="0">
                <a:latin typeface="+mn-ea"/>
              </a:rPr>
              <a:t>サンプルの店名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83207" y="9780752"/>
            <a:ext cx="45494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en-US" altLang="ja-JP" sz="1100" dirty="0">
                <a:latin typeface="+mn-ea"/>
              </a:rPr>
              <a:t> </a:t>
            </a:r>
            <a:r>
              <a:rPr kumimoji="1" lang="ja-JP" altLang="en-US" sz="1000" dirty="0">
                <a:latin typeface="+mn-ea"/>
              </a:rPr>
              <a:t>営業時間：</a:t>
            </a:r>
            <a:r>
              <a:rPr kumimoji="1" lang="en-US" altLang="ja-JP" sz="1000" dirty="0">
                <a:latin typeface="+mn-ea"/>
              </a:rPr>
              <a:t>00:00</a:t>
            </a:r>
            <a:r>
              <a:rPr kumimoji="1" lang="ja-JP" altLang="en-US" sz="1000" dirty="0">
                <a:latin typeface="+mn-ea"/>
              </a:rPr>
              <a:t>～</a:t>
            </a:r>
            <a:r>
              <a:rPr kumimoji="1" lang="en-US" altLang="ja-JP" sz="1000" dirty="0">
                <a:latin typeface="+mn-ea"/>
              </a:rPr>
              <a:t>00:00</a:t>
            </a:r>
          </a:p>
          <a:p>
            <a:r>
              <a:rPr kumimoji="1" lang="en-US" altLang="ja-JP" sz="1400" b="1" dirty="0">
                <a:latin typeface="+mn-ea"/>
              </a:rPr>
              <a:t>TEL:0000-000-0000</a:t>
            </a:r>
            <a:r>
              <a:rPr kumimoji="1" lang="ja-JP" altLang="en-US" sz="900" dirty="0">
                <a:latin typeface="+mn-ea"/>
              </a:rPr>
              <a:t>　　　　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ja-JP" altLang="en-US" sz="1000" dirty="0">
                <a:latin typeface="+mn-ea"/>
              </a:rPr>
              <a:t>定休日：〇曜日</a:t>
            </a:r>
            <a:endParaRPr kumimoji="1" lang="ja-JP" altLang="en-US" sz="1100" dirty="0">
              <a:latin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963" y="345419"/>
            <a:ext cx="505969" cy="449276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72" y="1176230"/>
            <a:ext cx="5934468" cy="4654305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2207067" y="8603576"/>
            <a:ext cx="1483112" cy="10073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5" y="7661315"/>
            <a:ext cx="2642621" cy="810770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 rot="10800000">
            <a:off x="13535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43841" y="1248456"/>
            <a:ext cx="6194468" cy="46488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66882" y="7670073"/>
            <a:ext cx="2217335" cy="76575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936452" y="8562382"/>
            <a:ext cx="3175480" cy="104859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26762" y="8575231"/>
            <a:ext cx="1473532" cy="103992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26762" y="9772124"/>
            <a:ext cx="6585169" cy="47898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202011" y="8575231"/>
            <a:ext cx="1473532" cy="103992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605963" y="243840"/>
            <a:ext cx="587317" cy="56534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44058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359</Words>
  <Application>Microsoft Office PowerPoint</Application>
  <PresentationFormat>ユーザー設定</PresentationFormat>
  <Paragraphs>37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29</cp:revision>
  <dcterms:created xsi:type="dcterms:W3CDTF">2016-11-25T08:55:21Z</dcterms:created>
  <dcterms:modified xsi:type="dcterms:W3CDTF">2017-03-24T03:53:09Z</dcterms:modified>
</cp:coreProperties>
</file>