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0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5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564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797" y="-84022"/>
            <a:ext cx="5502781" cy="771994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36" y="-84022"/>
            <a:ext cx="5501573" cy="771994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40" y="417989"/>
            <a:ext cx="4555884" cy="434899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542" y="428816"/>
            <a:ext cx="4555884" cy="434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353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903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33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532973" y="4874406"/>
            <a:ext cx="4278097" cy="63639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707" spc="71" dirty="0">
                <a:latin typeface="+mn-ea"/>
                <a:cs typeface="Yu Gothic Medium" charset="-128"/>
              </a:rPr>
              <a:t>日頃の感謝の気持ちを伝えるチャンス。母の日には「ありがとう」の言葉に加えて、特別なおもてなしを用意してみませんか。当店ではごちそうやギフト、お花、ケーキなど、母の日にぴったりのオリジナル商品をラインナップ。事前のご予約で、店頭での受け取りのほか、ご自宅までの配達も承ります。真心あふれるとびっきりの気持ちを込めて、思い出に残る一日に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070" y="1721137"/>
            <a:ext cx="2780080" cy="1935281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532973" y="5580960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025848" y="5574083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483621" y="5574083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89731" y="6880896"/>
            <a:ext cx="1576072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56" b="1" dirty="0">
                <a:latin typeface="+mn-ea"/>
              </a:rPr>
              <a:t>サンプルの店名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316658" y="6827930"/>
            <a:ext cx="2930014" cy="456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　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</a:p>
          <a:p>
            <a:r>
              <a:rPr kumimoji="1" lang="en-US" altLang="ja-JP" sz="990" dirty="0">
                <a:latin typeface="+mn-ea"/>
              </a:rPr>
              <a:t>TEL:0000-000-0000</a:t>
            </a:r>
          </a:p>
          <a:p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営業時間</a:t>
            </a:r>
            <a:r>
              <a:rPr kumimoji="1" lang="en-US" altLang="ja-JP" sz="742" dirty="0">
                <a:latin typeface="+mn-ea"/>
              </a:rPr>
              <a:t>]00:00</a:t>
            </a:r>
            <a:r>
              <a:rPr kumimoji="1" lang="ja-JP" altLang="en-US" sz="742" dirty="0">
                <a:latin typeface="+mn-ea"/>
              </a:rPr>
              <a:t>～</a:t>
            </a:r>
            <a:r>
              <a:rPr kumimoji="1" lang="en-US" altLang="ja-JP" sz="742" dirty="0">
                <a:latin typeface="+mn-ea"/>
              </a:rPr>
              <a:t>00:00</a:t>
            </a:r>
            <a:r>
              <a:rPr kumimoji="1" lang="ja-JP" altLang="en-US" sz="742" dirty="0">
                <a:latin typeface="+mn-ea"/>
              </a:rPr>
              <a:t>　</a:t>
            </a:r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定休日</a:t>
            </a:r>
            <a:r>
              <a:rPr kumimoji="1" lang="en-US" altLang="ja-JP" sz="742" dirty="0">
                <a:latin typeface="+mn-ea"/>
              </a:rPr>
              <a:t>]</a:t>
            </a:r>
            <a:r>
              <a:rPr kumimoji="1" lang="ja-JP" altLang="en-US" sz="742" dirty="0">
                <a:latin typeface="+mn-ea"/>
              </a:rPr>
              <a:t>〇曜日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876075" y="4885233"/>
            <a:ext cx="4278097" cy="63639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707" spc="71" dirty="0">
                <a:latin typeface="+mn-ea"/>
                <a:cs typeface="Yu Gothic Medium" charset="-128"/>
              </a:rPr>
              <a:t>日頃の感謝の気持ちを伝えるチャンス。母の日には「ありがとう」の言葉に加えて、特別なおもてなしを用意してみませんか。当店ではごちそうやギフト、お花、ケーキなど、母の日にぴったりのオリジナル商品をラインナップ。事前のご予約で、店頭での受け取りのほか、ご自宅までの配達も承ります。真心あふれるとびっきりの気持ちを込めて、思い出に残る一日にしましょう。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172" y="1731964"/>
            <a:ext cx="2780080" cy="1935281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5876075" y="5591787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7368950" y="5584910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8826723" y="5584910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32833" y="6891723"/>
            <a:ext cx="1576072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56" b="1" dirty="0">
                <a:latin typeface="+mn-ea"/>
              </a:rPr>
              <a:t>サンプルの店名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659760" y="6838757"/>
            <a:ext cx="2930014" cy="456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　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</a:p>
          <a:p>
            <a:r>
              <a:rPr kumimoji="1" lang="en-US" altLang="ja-JP" sz="990" dirty="0">
                <a:latin typeface="+mn-ea"/>
              </a:rPr>
              <a:t>TEL:0000-000-0000</a:t>
            </a:r>
          </a:p>
          <a:p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営業時間</a:t>
            </a:r>
            <a:r>
              <a:rPr kumimoji="1" lang="en-US" altLang="ja-JP" sz="742" dirty="0">
                <a:latin typeface="+mn-ea"/>
              </a:rPr>
              <a:t>]00:00</a:t>
            </a:r>
            <a:r>
              <a:rPr kumimoji="1" lang="ja-JP" altLang="en-US" sz="742" dirty="0">
                <a:latin typeface="+mn-ea"/>
              </a:rPr>
              <a:t>～</a:t>
            </a:r>
            <a:r>
              <a:rPr kumimoji="1" lang="en-US" altLang="ja-JP" sz="742" dirty="0">
                <a:latin typeface="+mn-ea"/>
              </a:rPr>
              <a:t>00:00</a:t>
            </a:r>
            <a:r>
              <a:rPr kumimoji="1" lang="ja-JP" altLang="en-US" sz="742" dirty="0">
                <a:latin typeface="+mn-ea"/>
              </a:rPr>
              <a:t>　</a:t>
            </a:r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定休日</a:t>
            </a:r>
            <a:r>
              <a:rPr kumimoji="1" lang="en-US" altLang="ja-JP" sz="742" dirty="0">
                <a:latin typeface="+mn-ea"/>
              </a:rPr>
              <a:t>]</a:t>
            </a:r>
            <a:r>
              <a:rPr kumimoji="1" lang="ja-JP" altLang="en-US" sz="742" dirty="0">
                <a:latin typeface="+mn-ea"/>
              </a:rPr>
              <a:t>〇曜日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87" y="1255766"/>
            <a:ext cx="1067245" cy="47722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995" y="1255766"/>
            <a:ext cx="1067245" cy="47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532973" y="4874406"/>
            <a:ext cx="4278097" cy="63639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707" spc="71" dirty="0">
                <a:latin typeface="+mn-ea"/>
                <a:cs typeface="Yu Gothic Medium" charset="-128"/>
              </a:rPr>
              <a:t>日頃の感謝の気持ちを伝えるチャンス。母の日には「ありがとう」の言葉に加えて、特別なおもてなしを用意してみませんか。当店ではごちそうやギフト、お花、ケーキなど、母の日にぴったりのオリジナル商品をラインナップ。事前のご予約で、店頭での受け取りのほか、ご自宅までの配達も承ります。真心あふれるとびっきりの気持ちを込めて、思い出に残る一日に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070" y="1721137"/>
            <a:ext cx="2780080" cy="1935281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532973" y="5580960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025848" y="5574083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483621" y="5574083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89731" y="6880896"/>
            <a:ext cx="1576072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56" b="1" dirty="0">
                <a:latin typeface="+mn-ea"/>
              </a:rPr>
              <a:t>サンプルの店名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316658" y="6827930"/>
            <a:ext cx="2930014" cy="456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　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</a:p>
          <a:p>
            <a:r>
              <a:rPr kumimoji="1" lang="en-US" altLang="ja-JP" sz="990" dirty="0">
                <a:latin typeface="+mn-ea"/>
              </a:rPr>
              <a:t>TEL:0000-000-0000</a:t>
            </a:r>
          </a:p>
          <a:p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営業時間</a:t>
            </a:r>
            <a:r>
              <a:rPr kumimoji="1" lang="en-US" altLang="ja-JP" sz="742" dirty="0">
                <a:latin typeface="+mn-ea"/>
              </a:rPr>
              <a:t>]00:00</a:t>
            </a:r>
            <a:r>
              <a:rPr kumimoji="1" lang="ja-JP" altLang="en-US" sz="742" dirty="0">
                <a:latin typeface="+mn-ea"/>
              </a:rPr>
              <a:t>～</a:t>
            </a:r>
            <a:r>
              <a:rPr kumimoji="1" lang="en-US" altLang="ja-JP" sz="742" dirty="0">
                <a:latin typeface="+mn-ea"/>
              </a:rPr>
              <a:t>00:00</a:t>
            </a:r>
            <a:r>
              <a:rPr kumimoji="1" lang="ja-JP" altLang="en-US" sz="742" dirty="0">
                <a:latin typeface="+mn-ea"/>
              </a:rPr>
              <a:t>　</a:t>
            </a:r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定休日</a:t>
            </a:r>
            <a:r>
              <a:rPr kumimoji="1" lang="en-US" altLang="ja-JP" sz="742" dirty="0">
                <a:latin typeface="+mn-ea"/>
              </a:rPr>
              <a:t>]</a:t>
            </a:r>
            <a:r>
              <a:rPr kumimoji="1" lang="ja-JP" altLang="en-US" sz="742" dirty="0">
                <a:latin typeface="+mn-ea"/>
              </a:rPr>
              <a:t>〇曜日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876075" y="4885233"/>
            <a:ext cx="4278097" cy="63639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kumimoji="1" lang="ja-JP" altLang="en-US" sz="707" spc="71" dirty="0">
                <a:latin typeface="+mn-ea"/>
                <a:cs typeface="Yu Gothic Medium" charset="-128"/>
              </a:rPr>
              <a:t>日頃の感謝の気持ちを伝えるチャンス。母の日には「ありがとう」の言葉に加えて、特別なおもてなしを用意してみませんか。当店ではごちそうやギフト、お花、ケーキなど、母の日にぴったりのオリジナル商品をラインナップ。事前のご予約で、店頭での受け取りのほか、ご自宅までの配達も承ります。真心あふれるとびっきりの気持ちを込めて、思い出に残る一日にしましょう。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172" y="1731964"/>
            <a:ext cx="2780080" cy="1935281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5876075" y="5591787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7368950" y="5584910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8826723" y="5584910"/>
            <a:ext cx="1293058" cy="8666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32833" y="6891723"/>
            <a:ext cx="1576072" cy="331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56" b="1" dirty="0">
                <a:latin typeface="+mn-ea"/>
              </a:rPr>
              <a:t>サンプルの店名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659760" y="6838757"/>
            <a:ext cx="2930014" cy="456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dirty="0">
                <a:latin typeface="+mn-ea"/>
              </a:rPr>
              <a:t>〒</a:t>
            </a:r>
            <a:r>
              <a:rPr kumimoji="1" lang="en-US" altLang="ja-JP" sz="636" dirty="0">
                <a:latin typeface="+mn-ea"/>
              </a:rPr>
              <a:t>000-0000</a:t>
            </a:r>
            <a:r>
              <a:rPr kumimoji="1" lang="ja-JP" altLang="en-US" sz="636" dirty="0">
                <a:latin typeface="+mn-ea"/>
              </a:rPr>
              <a:t> 　〇〇県〇〇市〇〇区</a:t>
            </a:r>
            <a:r>
              <a:rPr kumimoji="1" lang="en-US" altLang="ja-JP" sz="636" dirty="0">
                <a:latin typeface="+mn-ea"/>
              </a:rPr>
              <a:t>000-000</a:t>
            </a:r>
          </a:p>
          <a:p>
            <a:r>
              <a:rPr kumimoji="1" lang="en-US" altLang="ja-JP" sz="990" dirty="0">
                <a:latin typeface="+mn-ea"/>
              </a:rPr>
              <a:t>TEL:0000-000-0000</a:t>
            </a:r>
          </a:p>
          <a:p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営業時間</a:t>
            </a:r>
            <a:r>
              <a:rPr kumimoji="1" lang="en-US" altLang="ja-JP" sz="742" dirty="0">
                <a:latin typeface="+mn-ea"/>
              </a:rPr>
              <a:t>]00:00</a:t>
            </a:r>
            <a:r>
              <a:rPr kumimoji="1" lang="ja-JP" altLang="en-US" sz="742" dirty="0">
                <a:latin typeface="+mn-ea"/>
              </a:rPr>
              <a:t>～</a:t>
            </a:r>
            <a:r>
              <a:rPr kumimoji="1" lang="en-US" altLang="ja-JP" sz="742" dirty="0">
                <a:latin typeface="+mn-ea"/>
              </a:rPr>
              <a:t>00:00</a:t>
            </a:r>
            <a:r>
              <a:rPr kumimoji="1" lang="ja-JP" altLang="en-US" sz="742" dirty="0">
                <a:latin typeface="+mn-ea"/>
              </a:rPr>
              <a:t>　</a:t>
            </a:r>
            <a:r>
              <a:rPr kumimoji="1" lang="en-US" altLang="ja-JP" sz="742" dirty="0">
                <a:latin typeface="+mn-ea"/>
              </a:rPr>
              <a:t>[</a:t>
            </a:r>
            <a:r>
              <a:rPr kumimoji="1" lang="ja-JP" altLang="en-US" sz="742" dirty="0">
                <a:latin typeface="+mn-ea"/>
              </a:rPr>
              <a:t>定休日</a:t>
            </a:r>
            <a:r>
              <a:rPr kumimoji="1" lang="en-US" altLang="ja-JP" sz="742" dirty="0">
                <a:latin typeface="+mn-ea"/>
              </a:rPr>
              <a:t>]</a:t>
            </a:r>
            <a:r>
              <a:rPr kumimoji="1" lang="ja-JP" altLang="en-US" sz="742" dirty="0">
                <a:latin typeface="+mn-ea"/>
              </a:rPr>
              <a:t>〇曜日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87" y="1255766"/>
            <a:ext cx="1067245" cy="47722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995" y="1255766"/>
            <a:ext cx="1067245" cy="477223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 rot="10800000">
            <a:off x="-1118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265579" y="1178011"/>
            <a:ext cx="2921215" cy="235095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23125" y="6782789"/>
            <a:ext cx="4278097" cy="5339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23125" y="4843579"/>
            <a:ext cx="4284690" cy="6418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55510" y="5605483"/>
            <a:ext cx="1330166" cy="90589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048385" y="5605483"/>
            <a:ext cx="1330166" cy="90589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473423" y="5605483"/>
            <a:ext cx="1330166" cy="90589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33" name="正方形/長方形 32"/>
          <p:cNvSpPr/>
          <p:nvPr/>
        </p:nvSpPr>
        <p:spPr>
          <a:xfrm rot="10800000">
            <a:off x="5345239" y="0"/>
            <a:ext cx="5345089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6611936" y="1178011"/>
            <a:ext cx="2921215" cy="235095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869482" y="6782789"/>
            <a:ext cx="4278097" cy="53393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869482" y="4843579"/>
            <a:ext cx="4284690" cy="6418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901867" y="5605483"/>
            <a:ext cx="1330166" cy="90589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394742" y="5605483"/>
            <a:ext cx="1330166" cy="90589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8819780" y="5605483"/>
            <a:ext cx="1330166" cy="90589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</a:t>
            </a:r>
            <a:endParaRPr kumimoji="1" lang="en-US" altLang="ja-JP" sz="1273" b="1" dirty="0">
              <a:latin typeface="+mn-ea"/>
            </a:endParaRPr>
          </a:p>
          <a:p>
            <a:pPr algn="ctr"/>
            <a:r>
              <a:rPr kumimoji="1" lang="ja-JP" altLang="en-US" sz="1273" b="1" dirty="0">
                <a:latin typeface="+mn-ea"/>
              </a:rPr>
              <a:t>できます</a:t>
            </a:r>
          </a:p>
        </p:txBody>
      </p:sp>
    </p:spTree>
    <p:extLst>
      <p:ext uri="{BB962C8B-B14F-4D97-AF65-F5344CB8AC3E}">
        <p14:creationId xmlns:p14="http://schemas.microsoft.com/office/powerpoint/2010/main" val="3797891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1165</TotalTime>
  <Words>586</Words>
  <Application>Microsoft Office PowerPoint</Application>
  <PresentationFormat>ユーザー設定</PresentationFormat>
  <Paragraphs>56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31</cp:revision>
  <dcterms:created xsi:type="dcterms:W3CDTF">2016-11-25T08:55:21Z</dcterms:created>
  <dcterms:modified xsi:type="dcterms:W3CDTF">2017-03-24T07:20:01Z</dcterms:modified>
</cp:coreProperties>
</file>