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2502" y="10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-117488"/>
            <a:ext cx="7782607" cy="1091883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8" y="606483"/>
            <a:ext cx="6443485" cy="615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729572" y="6944016"/>
            <a:ext cx="624516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00" spc="100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249" y="2391681"/>
            <a:ext cx="3931928" cy="273711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778212" y="7908586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889617" y="7898859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951377" y="7898859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6750" y="9747114"/>
            <a:ext cx="21595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>
                <a:latin typeface="+mn-ea"/>
              </a:rPr>
              <a:t>サンプルの店名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46316" y="9672203"/>
            <a:ext cx="4143982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　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</a:p>
          <a:p>
            <a:r>
              <a:rPr kumimoji="1" lang="en-US" altLang="ja-JP" sz="1400" dirty="0">
                <a:latin typeface="+mn-ea"/>
              </a:rPr>
              <a:t>TEL:0000-000-0000</a:t>
            </a:r>
          </a:p>
          <a:p>
            <a:r>
              <a:rPr kumimoji="1" lang="en-US" altLang="ja-JP" sz="1050" dirty="0">
                <a:latin typeface="+mn-ea"/>
              </a:rPr>
              <a:t>[</a:t>
            </a:r>
            <a:r>
              <a:rPr kumimoji="1" lang="ja-JP" altLang="en-US" sz="1050" dirty="0">
                <a:latin typeface="+mn-ea"/>
              </a:rPr>
              <a:t>営業時間</a:t>
            </a:r>
            <a:r>
              <a:rPr kumimoji="1" lang="en-US" altLang="ja-JP" sz="1050" dirty="0">
                <a:latin typeface="+mn-ea"/>
              </a:rPr>
              <a:t>]00:00</a:t>
            </a:r>
            <a:r>
              <a:rPr kumimoji="1" lang="ja-JP" altLang="en-US" sz="1050" dirty="0">
                <a:latin typeface="+mn-ea"/>
              </a:rPr>
              <a:t>～</a:t>
            </a:r>
            <a:r>
              <a:rPr kumimoji="1" lang="en-US" altLang="ja-JP" sz="1050" dirty="0">
                <a:latin typeface="+mn-ea"/>
              </a:rPr>
              <a:t>00:00</a:t>
            </a:r>
            <a:r>
              <a:rPr kumimoji="1" lang="ja-JP" altLang="en-US" sz="1050" dirty="0">
                <a:latin typeface="+mn-ea"/>
              </a:rPr>
              <a:t>　</a:t>
            </a:r>
            <a:r>
              <a:rPr kumimoji="1" lang="en-US" altLang="ja-JP" sz="1050" dirty="0">
                <a:latin typeface="+mn-ea"/>
              </a:rPr>
              <a:t>[</a:t>
            </a:r>
            <a:r>
              <a:rPr kumimoji="1" lang="ja-JP" altLang="en-US" sz="1050" dirty="0">
                <a:latin typeface="+mn-ea"/>
              </a:rPr>
              <a:t>定休日</a:t>
            </a:r>
            <a:r>
              <a:rPr kumimoji="1" lang="en-US" altLang="ja-JP" sz="1050" dirty="0">
                <a:latin typeface="+mn-ea"/>
              </a:rPr>
              <a:t>]</a:t>
            </a:r>
            <a:r>
              <a:rPr kumimoji="1" lang="ja-JP" altLang="en-US" sz="1050" dirty="0">
                <a:latin typeface="+mn-ea"/>
              </a:rPr>
              <a:t>〇曜日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49" y="1754421"/>
            <a:ext cx="1499619" cy="67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729572" y="6944016"/>
            <a:ext cx="624516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00" spc="100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249" y="2391681"/>
            <a:ext cx="3931928" cy="273711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778212" y="7908586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889617" y="7898859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951377" y="7898859"/>
            <a:ext cx="1828800" cy="12256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6750" y="9747114"/>
            <a:ext cx="21595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>
                <a:latin typeface="+mn-ea"/>
              </a:rPr>
              <a:t>サンプルの店名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46316" y="9672203"/>
            <a:ext cx="4143982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　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</a:p>
          <a:p>
            <a:r>
              <a:rPr kumimoji="1" lang="en-US" altLang="ja-JP" sz="1400" dirty="0">
                <a:latin typeface="+mn-ea"/>
              </a:rPr>
              <a:t>TEL:0000-000-0000</a:t>
            </a:r>
          </a:p>
          <a:p>
            <a:r>
              <a:rPr kumimoji="1" lang="en-US" altLang="ja-JP" sz="1050" dirty="0">
                <a:latin typeface="+mn-ea"/>
              </a:rPr>
              <a:t>[</a:t>
            </a:r>
            <a:r>
              <a:rPr kumimoji="1" lang="ja-JP" altLang="en-US" sz="1050" dirty="0">
                <a:latin typeface="+mn-ea"/>
              </a:rPr>
              <a:t>営業時間</a:t>
            </a:r>
            <a:r>
              <a:rPr kumimoji="1" lang="en-US" altLang="ja-JP" sz="1050" dirty="0">
                <a:latin typeface="+mn-ea"/>
              </a:rPr>
              <a:t>]00:00</a:t>
            </a:r>
            <a:r>
              <a:rPr kumimoji="1" lang="ja-JP" altLang="en-US" sz="1050" dirty="0">
                <a:latin typeface="+mn-ea"/>
              </a:rPr>
              <a:t>～</a:t>
            </a:r>
            <a:r>
              <a:rPr kumimoji="1" lang="en-US" altLang="ja-JP" sz="1050" dirty="0">
                <a:latin typeface="+mn-ea"/>
              </a:rPr>
              <a:t>00:00</a:t>
            </a:r>
            <a:r>
              <a:rPr kumimoji="1" lang="ja-JP" altLang="en-US" sz="1050" dirty="0">
                <a:latin typeface="+mn-ea"/>
              </a:rPr>
              <a:t>　</a:t>
            </a:r>
            <a:r>
              <a:rPr kumimoji="1" lang="en-US" altLang="ja-JP" sz="1050" dirty="0">
                <a:latin typeface="+mn-ea"/>
              </a:rPr>
              <a:t>[</a:t>
            </a:r>
            <a:r>
              <a:rPr kumimoji="1" lang="ja-JP" altLang="en-US" sz="1050" dirty="0">
                <a:latin typeface="+mn-ea"/>
              </a:rPr>
              <a:t>定休日</a:t>
            </a:r>
            <a:r>
              <a:rPr kumimoji="1" lang="en-US" altLang="ja-JP" sz="1050" dirty="0">
                <a:latin typeface="+mn-ea"/>
              </a:rPr>
              <a:t>]</a:t>
            </a:r>
            <a:r>
              <a:rPr kumimoji="1" lang="ja-JP" altLang="en-US" sz="1050" dirty="0">
                <a:latin typeface="+mn-ea"/>
              </a:rPr>
              <a:t>〇曜日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49" y="1754421"/>
            <a:ext cx="1499619" cy="670561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10800000">
            <a:off x="976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79639" y="1754422"/>
            <a:ext cx="4131538" cy="32366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29571" y="9593046"/>
            <a:ext cx="6050605" cy="7551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29571" y="6850379"/>
            <a:ext cx="6153009" cy="9077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75373" y="7927956"/>
            <a:ext cx="1881283" cy="12812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886779" y="7927956"/>
            <a:ext cx="1881283" cy="12812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902240" y="7927956"/>
            <a:ext cx="1881283" cy="12812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</p:spTree>
    <p:extLst>
      <p:ext uri="{BB962C8B-B14F-4D97-AF65-F5344CB8AC3E}">
        <p14:creationId xmlns:p14="http://schemas.microsoft.com/office/powerpoint/2010/main" val="372103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</TotalTime>
  <Words>364</Words>
  <Application>Microsoft Office PowerPoint</Application>
  <PresentationFormat>ユーザー設定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28</cp:revision>
  <dcterms:created xsi:type="dcterms:W3CDTF">2016-11-25T08:55:21Z</dcterms:created>
  <dcterms:modified xsi:type="dcterms:W3CDTF">2017-03-24T07:20:03Z</dcterms:modified>
</cp:coreProperties>
</file>