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8" r:id="rId2"/>
    <p:sldId id="256" r:id="rId3"/>
    <p:sldId id="257" r:id="rId4"/>
  </p:sldIdLst>
  <p:sldSz cx="7559675" cy="1069181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C6D2"/>
    <a:srgbClr val="ED9C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76" autoAdjust="0"/>
    <p:restoredTop sz="94674" autoAdjust="0"/>
  </p:normalViewPr>
  <p:slideViewPr>
    <p:cSldViewPr snapToGrid="0">
      <p:cViewPr>
        <p:scale>
          <a:sx n="105" d="100"/>
          <a:sy n="105" d="100"/>
        </p:scale>
        <p:origin x="3368" y="-1392"/>
      </p:cViewPr>
      <p:guideLst>
        <p:guide orient="horz" pos="3368"/>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481828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917599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8685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4" name="正方形/長方形 3"/>
          <p:cNvSpPr/>
          <p:nvPr userDrawn="1"/>
        </p:nvSpPr>
        <p:spPr>
          <a:xfrm>
            <a:off x="0" y="0"/>
            <a:ext cx="7559675" cy="10691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96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559675" cy="534435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343573"/>
            <a:ext cx="7559675" cy="5344354"/>
          </a:xfrm>
          <a:prstGeom prst="rect">
            <a:avLst/>
          </a:prstGeom>
        </p:spPr>
      </p:pic>
    </p:spTree>
    <p:extLst>
      <p:ext uri="{BB962C8B-B14F-4D97-AF65-F5344CB8AC3E}">
        <p14:creationId xmlns:p14="http://schemas.microsoft.com/office/powerpoint/2010/main" val="2552716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0935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17229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3/21/17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0262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3/21/17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30009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3/21/17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63031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3/21/17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81369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3/21/17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40438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3/21/17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04807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3/21/17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432700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C764DE79-268F-4C1A-8933-263129D2AF90}" type="datetimeFigureOut">
              <a:rPr lang="en-US" smtClean="0"/>
              <a:t>3/21/17</a:t>
            </a:fld>
            <a:endParaRPr lang="en-US" dirty="0"/>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48F63A3B-78C7-47BE-AE5E-E10140E04643}" type="slidenum">
              <a:rPr lang="en-US" smtClean="0"/>
              <a:t>‹#›</a:t>
            </a:fld>
            <a:endParaRPr lang="en-US" dirty="0"/>
          </a:p>
        </p:txBody>
      </p:sp>
      <p:sp>
        <p:nvSpPr>
          <p:cNvPr id="7" name="正方形/長方形 6"/>
          <p:cNvSpPr/>
          <p:nvPr userDrawn="1"/>
        </p:nvSpPr>
        <p:spPr>
          <a:xfrm>
            <a:off x="0" y="0"/>
            <a:ext cx="7559675" cy="10691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960"/>
          </a:p>
        </p:txBody>
      </p:sp>
    </p:spTree>
    <p:extLst>
      <p:ext uri="{BB962C8B-B14F-4D97-AF65-F5344CB8AC3E}">
        <p14:creationId xmlns:p14="http://schemas.microsoft.com/office/powerpoint/2010/main" val="152749149"/>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2" name="正方形/長方形 21"/>
          <p:cNvSpPr/>
          <p:nvPr/>
        </p:nvSpPr>
        <p:spPr>
          <a:xfrm>
            <a:off x="517367" y="976657"/>
            <a:ext cx="1175231" cy="860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78" b="1" dirty="0"/>
          </a:p>
        </p:txBody>
      </p:sp>
      <p:pic>
        <p:nvPicPr>
          <p:cNvPr id="23" name="図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7821" y="882760"/>
            <a:ext cx="584033" cy="3476178"/>
          </a:xfrm>
          <a:prstGeom prst="rect">
            <a:avLst/>
          </a:prstGeom>
        </p:spPr>
      </p:pic>
      <p:sp>
        <p:nvSpPr>
          <p:cNvPr id="24" name="正方形/長方形 23"/>
          <p:cNvSpPr/>
          <p:nvPr/>
        </p:nvSpPr>
        <p:spPr>
          <a:xfrm>
            <a:off x="517367" y="1964612"/>
            <a:ext cx="1175231" cy="860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78" b="1" dirty="0"/>
          </a:p>
        </p:txBody>
      </p:sp>
      <p:pic>
        <p:nvPicPr>
          <p:cNvPr id="25" name="図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2213" y="456299"/>
            <a:ext cx="1853387" cy="1879248"/>
          </a:xfrm>
          <a:prstGeom prst="rect">
            <a:avLst/>
          </a:prstGeom>
        </p:spPr>
      </p:pic>
      <p:pic>
        <p:nvPicPr>
          <p:cNvPr id="26" name="図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3808" y="1937261"/>
            <a:ext cx="2614138" cy="2844733"/>
          </a:xfrm>
          <a:prstGeom prst="rect">
            <a:avLst/>
          </a:prstGeom>
        </p:spPr>
      </p:pic>
      <p:sp>
        <p:nvSpPr>
          <p:cNvPr id="27" name="正方形/長方形 26"/>
          <p:cNvSpPr/>
          <p:nvPr/>
        </p:nvSpPr>
        <p:spPr>
          <a:xfrm>
            <a:off x="2037294" y="941558"/>
            <a:ext cx="1164742" cy="3147439"/>
          </a:xfrm>
          <a:prstGeom prst="rect">
            <a:avLst/>
          </a:prstGeom>
        </p:spPr>
        <p:txBody>
          <a:bodyPr vert="eaVert" wrap="square">
            <a:spAutoFit/>
          </a:bodyPr>
          <a:lstStyle/>
          <a:p>
            <a:pPr>
              <a:lnSpc>
                <a:spcPct val="150000"/>
              </a:lnSpc>
            </a:pPr>
            <a:r>
              <a:rPr kumimoji="1" lang="ja-JP" altLang="en-US" sz="849" spc="71" dirty="0" smtClean="0">
                <a:solidFill>
                  <a:srgbClr val="804E21"/>
                </a:solidFill>
                <a:latin typeface="Yu Gothic Medium" charset="-128"/>
                <a:ea typeface="Yu Gothic Medium" charset="-128"/>
                <a:cs typeface="Yu Gothic Medium" charset="-128"/>
              </a:rPr>
              <a:t>３月３日</a:t>
            </a:r>
            <a:r>
              <a:rPr kumimoji="1" lang="ja-JP" altLang="en-US" sz="849" spc="71" dirty="0">
                <a:solidFill>
                  <a:srgbClr val="804E21"/>
                </a:solidFill>
                <a:latin typeface="Yu Gothic Medium" charset="-128"/>
                <a:ea typeface="Yu Gothic Medium" charset="-128"/>
                <a:cs typeface="Yu Gothic Medium" charset="-128"/>
              </a:rPr>
              <a:t>は、女の子の成長と幸せを願うひなまつり。今年も桃の節句にちなんで、ちらし寿司やひなあられ、さくら餅など、お子様も大人も笑顔になれる限定商品をご用意しました。華やかなごちそうを囲み、家族でお祝いしましょう。</a:t>
            </a:r>
            <a:endParaRPr kumimoji="1" lang="ja-JP" altLang="en-US" sz="849" spc="71" dirty="0">
              <a:solidFill>
                <a:srgbClr val="804E21"/>
              </a:solidFill>
              <a:latin typeface="Yu Gothic Medium" charset="-128"/>
              <a:ea typeface="Yu Gothic Medium" charset="-128"/>
              <a:cs typeface="Yu Gothic Medium" charset="-128"/>
            </a:endParaRPr>
          </a:p>
        </p:txBody>
      </p:sp>
      <p:sp>
        <p:nvSpPr>
          <p:cNvPr id="28" name="正方形/長方形 27"/>
          <p:cNvSpPr/>
          <p:nvPr/>
        </p:nvSpPr>
        <p:spPr>
          <a:xfrm>
            <a:off x="1249624" y="3317451"/>
            <a:ext cx="413190" cy="1543091"/>
          </a:xfrm>
          <a:prstGeom prst="rect">
            <a:avLst/>
          </a:prstGeom>
        </p:spPr>
        <p:txBody>
          <a:bodyPr vert="eaVert" wrap="square">
            <a:spAutoFit/>
          </a:bodyPr>
          <a:lstStyle/>
          <a:p>
            <a:pPr>
              <a:lnSpc>
                <a:spcPct val="150000"/>
              </a:lnSpc>
            </a:pPr>
            <a:r>
              <a:rPr kumimoji="1" lang="ja-JP" altLang="en-US" sz="990" spc="71" dirty="0">
                <a:solidFill>
                  <a:srgbClr val="804E21"/>
                </a:solidFill>
                <a:latin typeface="Yu Gothic Medium" charset="-128"/>
                <a:ea typeface="Yu Gothic Medium" charset="-128"/>
                <a:cs typeface="Yu Gothic Medium" charset="-128"/>
              </a:rPr>
              <a:t>サンプルの店名</a:t>
            </a:r>
          </a:p>
        </p:txBody>
      </p:sp>
      <p:sp>
        <p:nvSpPr>
          <p:cNvPr id="29" name="正方形/長方形 28"/>
          <p:cNvSpPr/>
          <p:nvPr/>
        </p:nvSpPr>
        <p:spPr>
          <a:xfrm>
            <a:off x="64646" y="3334486"/>
            <a:ext cx="1339213" cy="1526056"/>
          </a:xfrm>
          <a:prstGeom prst="rect">
            <a:avLst/>
          </a:prstGeom>
        </p:spPr>
        <p:txBody>
          <a:bodyPr vert="eaVert" wrap="square">
            <a:spAutoFit/>
          </a:bodyPr>
          <a:lstStyle/>
          <a:p>
            <a:pPr>
              <a:lnSpc>
                <a:spcPct val="150000"/>
              </a:lnSpc>
            </a:pPr>
            <a:r>
              <a:rPr kumimoji="1" lang="ja-JP" altLang="en-US" sz="707" spc="71" dirty="0">
                <a:solidFill>
                  <a:srgbClr val="804E21"/>
                </a:solidFill>
                <a:latin typeface="Yu Gothic Medium" charset="-128"/>
                <a:ea typeface="Yu Gothic Medium" charset="-128"/>
                <a:cs typeface="Yu Gothic Medium" charset="-128"/>
              </a:rPr>
              <a:t>〒</a:t>
            </a:r>
            <a:r>
              <a:rPr lang="en-US" altLang="ja-JP" sz="707" spc="71" dirty="0">
                <a:solidFill>
                  <a:srgbClr val="804E21"/>
                </a:solidFill>
                <a:latin typeface="Yu Gothic Medium" charset="-128"/>
                <a:ea typeface="Yu Gothic Medium" charset="-128"/>
                <a:cs typeface="Yu Gothic Medium" charset="-128"/>
              </a:rPr>
              <a:t>000-000-0000</a:t>
            </a:r>
            <a:endParaRPr kumimoji="1" lang="en-US" altLang="zh-CN" sz="707" spc="71" dirty="0">
              <a:solidFill>
                <a:srgbClr val="804E21"/>
              </a:solidFill>
              <a:latin typeface="Yu Gothic Medium" charset="-128"/>
              <a:ea typeface="Yu Gothic Medium" charset="-128"/>
              <a:cs typeface="Yu Gothic Medium" charset="-128"/>
            </a:endParaRPr>
          </a:p>
          <a:p>
            <a:pPr>
              <a:lnSpc>
                <a:spcPct val="150000"/>
              </a:lnSpc>
            </a:pPr>
            <a:r>
              <a:rPr kumimoji="1" lang="zh-CN" altLang="en-US" sz="707" spc="71" dirty="0">
                <a:solidFill>
                  <a:srgbClr val="804E21"/>
                </a:solidFill>
                <a:latin typeface="Yu Gothic Medium" charset="-128"/>
                <a:ea typeface="Yu Gothic Medium" charset="-128"/>
                <a:cs typeface="Yu Gothic Medium" charset="-128"/>
              </a:rPr>
              <a:t>〇〇県〇〇市〇〇区</a:t>
            </a:r>
            <a:r>
              <a:rPr kumimoji="1" lang="en-US" altLang="zh-CN" sz="707" spc="71" dirty="0">
                <a:solidFill>
                  <a:srgbClr val="804E21"/>
                </a:solidFill>
                <a:latin typeface="Yu Gothic Medium" charset="-128"/>
                <a:ea typeface="Yu Gothic Medium" charset="-128"/>
                <a:cs typeface="Yu Gothic Medium" charset="-128"/>
              </a:rPr>
              <a:t>0-0</a:t>
            </a:r>
          </a:p>
          <a:p>
            <a:pPr>
              <a:lnSpc>
                <a:spcPct val="150000"/>
              </a:lnSpc>
            </a:pPr>
            <a:r>
              <a:rPr kumimoji="1" lang="en-US" altLang="ja-JP" sz="707" spc="71" dirty="0">
                <a:solidFill>
                  <a:srgbClr val="804E21"/>
                </a:solidFill>
                <a:latin typeface="Yu Gothic Medium" charset="-128"/>
                <a:ea typeface="Yu Gothic Medium" charset="-128"/>
                <a:cs typeface="Yu Gothic Medium" charset="-128"/>
              </a:rPr>
              <a:t>[TEL]</a:t>
            </a:r>
            <a:r>
              <a:rPr lang="en-US" altLang="ja-JP" sz="707" spc="71" dirty="0">
                <a:solidFill>
                  <a:srgbClr val="804E21"/>
                </a:solidFill>
                <a:latin typeface="Yu Gothic Medium" charset="-128"/>
                <a:ea typeface="Yu Gothic Medium" charset="-128"/>
                <a:cs typeface="Yu Gothic Medium" charset="-128"/>
              </a:rPr>
              <a:t>0000-000-0000</a:t>
            </a:r>
          </a:p>
          <a:p>
            <a:pPr>
              <a:lnSpc>
                <a:spcPct val="150000"/>
              </a:lnSpc>
            </a:pPr>
            <a:r>
              <a:rPr kumimoji="1" lang="en-US" altLang="ja-JP" sz="707" spc="71" dirty="0">
                <a:solidFill>
                  <a:srgbClr val="804E21"/>
                </a:solidFill>
                <a:latin typeface="Yu Gothic Medium" charset="-128"/>
                <a:ea typeface="Yu Gothic Medium" charset="-128"/>
                <a:cs typeface="Yu Gothic Medium" charset="-128"/>
              </a:rPr>
              <a:t>[</a:t>
            </a:r>
            <a:r>
              <a:rPr kumimoji="1" lang="ja-JP" altLang="en-US" sz="707" spc="71" dirty="0">
                <a:solidFill>
                  <a:srgbClr val="804E21"/>
                </a:solidFill>
                <a:latin typeface="Yu Gothic Medium" charset="-128"/>
                <a:ea typeface="Yu Gothic Medium" charset="-128"/>
                <a:cs typeface="Yu Gothic Medium" charset="-128"/>
              </a:rPr>
              <a:t>営業時間</a:t>
            </a:r>
            <a:r>
              <a:rPr kumimoji="1" lang="en-US" altLang="ja-JP" sz="707" spc="71" dirty="0">
                <a:solidFill>
                  <a:srgbClr val="804E21"/>
                </a:solidFill>
                <a:latin typeface="Yu Gothic Medium" charset="-128"/>
                <a:ea typeface="Yu Gothic Medium" charset="-128"/>
                <a:cs typeface="Yu Gothic Medium" charset="-128"/>
              </a:rPr>
              <a:t>]</a:t>
            </a:r>
            <a:r>
              <a:rPr lang="en-US" altLang="ja-JP" sz="707" spc="71" dirty="0">
                <a:solidFill>
                  <a:srgbClr val="804E21"/>
                </a:solidFill>
                <a:latin typeface="Yu Gothic Medium" charset="-128"/>
                <a:ea typeface="Yu Gothic Medium" charset="-128"/>
                <a:cs typeface="Yu Gothic Medium" charset="-128"/>
              </a:rPr>
              <a:t> 00</a:t>
            </a:r>
            <a:r>
              <a:rPr lang="ja-JP" altLang="en-US" sz="707" spc="71" dirty="0">
                <a:solidFill>
                  <a:srgbClr val="804E21"/>
                </a:solidFill>
                <a:latin typeface="Yu Gothic Medium" charset="-128"/>
                <a:ea typeface="Yu Gothic Medium" charset="-128"/>
                <a:cs typeface="Yu Gothic Medium" charset="-128"/>
              </a:rPr>
              <a:t>時～</a:t>
            </a:r>
            <a:r>
              <a:rPr lang="en-US" altLang="ja-JP" sz="707" spc="71" dirty="0">
                <a:solidFill>
                  <a:srgbClr val="804E21"/>
                </a:solidFill>
                <a:latin typeface="Yu Gothic Medium" charset="-128"/>
                <a:ea typeface="Yu Gothic Medium" charset="-128"/>
                <a:cs typeface="Yu Gothic Medium" charset="-128"/>
              </a:rPr>
              <a:t>00</a:t>
            </a:r>
            <a:r>
              <a:rPr lang="ja-JP" altLang="en-US" sz="707" spc="71" dirty="0">
                <a:solidFill>
                  <a:srgbClr val="804E21"/>
                </a:solidFill>
                <a:latin typeface="Yu Gothic Medium" charset="-128"/>
                <a:ea typeface="Yu Gothic Medium" charset="-128"/>
                <a:cs typeface="Yu Gothic Medium" charset="-128"/>
              </a:rPr>
              <a:t>時</a:t>
            </a:r>
            <a:endParaRPr lang="en-US" altLang="ja-JP" sz="707" spc="71" dirty="0">
              <a:solidFill>
                <a:srgbClr val="804E21"/>
              </a:solidFill>
              <a:latin typeface="Yu Gothic Medium" charset="-128"/>
              <a:ea typeface="Yu Gothic Medium" charset="-128"/>
              <a:cs typeface="Yu Gothic Medium" charset="-128"/>
            </a:endParaRPr>
          </a:p>
          <a:p>
            <a:pPr>
              <a:lnSpc>
                <a:spcPct val="150000"/>
              </a:lnSpc>
            </a:pPr>
            <a:r>
              <a:rPr lang="en-US" altLang="ja-JP" sz="707" spc="71" dirty="0">
                <a:solidFill>
                  <a:srgbClr val="804E21"/>
                </a:solidFill>
                <a:latin typeface="Yu Gothic Medium" charset="-128"/>
                <a:ea typeface="Yu Gothic Medium" charset="-128"/>
                <a:cs typeface="Yu Gothic Medium" charset="-128"/>
              </a:rPr>
              <a:t>[</a:t>
            </a:r>
            <a:r>
              <a:rPr lang="ja-JP" altLang="en-US" sz="707" spc="71" dirty="0">
                <a:solidFill>
                  <a:srgbClr val="804E21"/>
                </a:solidFill>
                <a:latin typeface="Yu Gothic Medium" charset="-128"/>
                <a:ea typeface="Yu Gothic Medium" charset="-128"/>
                <a:cs typeface="Yu Gothic Medium" charset="-128"/>
              </a:rPr>
              <a:t>定休日</a:t>
            </a:r>
            <a:r>
              <a:rPr lang="en-US" altLang="ja-JP" sz="707" spc="71" dirty="0">
                <a:solidFill>
                  <a:srgbClr val="804E21"/>
                </a:solidFill>
                <a:latin typeface="Yu Gothic Medium" charset="-128"/>
                <a:ea typeface="Yu Gothic Medium" charset="-128"/>
                <a:cs typeface="Yu Gothic Medium" charset="-128"/>
              </a:rPr>
              <a:t>]</a:t>
            </a:r>
            <a:r>
              <a:rPr lang="ja-JP" altLang="en-US" sz="707" spc="71" dirty="0">
                <a:solidFill>
                  <a:srgbClr val="804E21"/>
                </a:solidFill>
                <a:latin typeface="Yu Gothic Medium" charset="-128"/>
                <a:ea typeface="Yu Gothic Medium" charset="-128"/>
                <a:cs typeface="Yu Gothic Medium" charset="-128"/>
              </a:rPr>
              <a:t>〇曜日</a:t>
            </a:r>
            <a:endParaRPr kumimoji="1" lang="en-US" altLang="ja-JP" sz="707" spc="71" dirty="0">
              <a:solidFill>
                <a:srgbClr val="804E21"/>
              </a:solidFill>
              <a:latin typeface="Yu Gothic Medium" charset="-128"/>
              <a:ea typeface="Yu Gothic Medium" charset="-128"/>
              <a:cs typeface="Yu Gothic Medium" charset="-128"/>
            </a:endParaRPr>
          </a:p>
          <a:p>
            <a:pPr>
              <a:lnSpc>
                <a:spcPct val="150000"/>
              </a:lnSpc>
            </a:pPr>
            <a:endParaRPr kumimoji="1" lang="en-US" altLang="ja-JP" sz="707" spc="71" dirty="0">
              <a:solidFill>
                <a:srgbClr val="804E21"/>
              </a:solidFill>
              <a:latin typeface="Yu Gothic Medium" charset="-128"/>
              <a:ea typeface="Yu Gothic Medium" charset="-128"/>
              <a:cs typeface="Yu Gothic Medium" charset="-128"/>
            </a:endParaRPr>
          </a:p>
        </p:txBody>
      </p:sp>
      <p:sp>
        <p:nvSpPr>
          <p:cNvPr id="30" name="正方形/長方形 29"/>
          <p:cNvSpPr/>
          <p:nvPr/>
        </p:nvSpPr>
        <p:spPr>
          <a:xfrm>
            <a:off x="5584214" y="904403"/>
            <a:ext cx="1398140" cy="2355838"/>
          </a:xfrm>
          <a:prstGeom prst="rect">
            <a:avLst/>
          </a:prstGeom>
        </p:spPr>
        <p:txBody>
          <a:bodyPr wrap="square">
            <a:spAutoFit/>
          </a:bodyPr>
          <a:lstStyle/>
          <a:p>
            <a:r>
              <a:rPr lang="en-US" altLang="ja-JP" sz="2546" b="1" dirty="0">
                <a:solidFill>
                  <a:schemeClr val="bg1"/>
                </a:solidFill>
                <a:latin typeface="游ゴシック" panose="020B0400000000000000" pitchFamily="50" charset="-128"/>
                <a:ea typeface="游ゴシック" panose="020B0400000000000000" pitchFamily="50" charset="-128"/>
              </a:rPr>
              <a:t>0</a:t>
            </a:r>
            <a:r>
              <a:rPr lang="en-US" altLang="ja-JP" sz="1980" b="1" dirty="0">
                <a:solidFill>
                  <a:schemeClr val="bg1"/>
                </a:solidFill>
                <a:latin typeface="游ゴシック" panose="020B0400000000000000" pitchFamily="50" charset="-128"/>
                <a:ea typeface="游ゴシック" panose="020B0400000000000000" pitchFamily="50" charset="-128"/>
              </a:rPr>
              <a:t>/</a:t>
            </a:r>
            <a:r>
              <a:rPr lang="en-US" altLang="ja-JP" sz="2546" b="1" dirty="0">
                <a:solidFill>
                  <a:schemeClr val="bg1"/>
                </a:solidFill>
                <a:latin typeface="游ゴシック" panose="020B0400000000000000" pitchFamily="50" charset="-128"/>
                <a:ea typeface="游ゴシック" panose="020B0400000000000000" pitchFamily="50" charset="-128"/>
              </a:rPr>
              <a:t>00</a:t>
            </a:r>
            <a:r>
              <a:rPr lang="en-US" altLang="ja-JP" sz="1697" b="1" dirty="0">
                <a:solidFill>
                  <a:schemeClr val="bg1"/>
                </a:solidFill>
                <a:latin typeface="游ゴシック" panose="020B0400000000000000" pitchFamily="50" charset="-128"/>
                <a:ea typeface="游ゴシック" panose="020B0400000000000000" pitchFamily="50" charset="-128"/>
              </a:rPr>
              <a:t>(</a:t>
            </a:r>
            <a:r>
              <a:rPr lang="ja-JP" altLang="en-US" sz="1697" b="1" dirty="0">
                <a:solidFill>
                  <a:schemeClr val="bg1"/>
                </a:solidFill>
                <a:latin typeface="游ゴシック" panose="020B0400000000000000" pitchFamily="50" charset="-128"/>
                <a:ea typeface="游ゴシック" panose="020B0400000000000000" pitchFamily="50" charset="-128"/>
              </a:rPr>
              <a:t>日）</a:t>
            </a:r>
            <a:endParaRPr lang="ja-JP" altLang="en-US" sz="2546" dirty="0">
              <a:solidFill>
                <a:schemeClr val="bg1"/>
              </a:solidFill>
              <a:latin typeface="游ゴシック" panose="020B0400000000000000" pitchFamily="50" charset="-128"/>
              <a:ea typeface="游ゴシック" panose="020B0400000000000000" pitchFamily="50" charset="-128"/>
            </a:endParaRPr>
          </a:p>
        </p:txBody>
      </p:sp>
      <p:sp>
        <p:nvSpPr>
          <p:cNvPr id="31" name="正方形/長方形 30"/>
          <p:cNvSpPr/>
          <p:nvPr/>
        </p:nvSpPr>
        <p:spPr>
          <a:xfrm>
            <a:off x="5584213" y="1432287"/>
            <a:ext cx="1398140" cy="2355838"/>
          </a:xfrm>
          <a:prstGeom prst="rect">
            <a:avLst/>
          </a:prstGeom>
        </p:spPr>
        <p:txBody>
          <a:bodyPr wrap="square">
            <a:spAutoFit/>
          </a:bodyPr>
          <a:lstStyle/>
          <a:p>
            <a:r>
              <a:rPr lang="en-US" altLang="ja-JP" sz="2546" b="1" dirty="0">
                <a:solidFill>
                  <a:schemeClr val="bg1"/>
                </a:solidFill>
                <a:latin typeface="游ゴシック" panose="020B0400000000000000" pitchFamily="50" charset="-128"/>
                <a:ea typeface="游ゴシック" panose="020B0400000000000000" pitchFamily="50" charset="-128"/>
              </a:rPr>
              <a:t>0</a:t>
            </a:r>
            <a:r>
              <a:rPr lang="en-US" altLang="ja-JP" sz="1980" b="1" dirty="0">
                <a:solidFill>
                  <a:schemeClr val="bg1"/>
                </a:solidFill>
                <a:latin typeface="游ゴシック" panose="020B0400000000000000" pitchFamily="50" charset="-128"/>
                <a:ea typeface="游ゴシック" panose="020B0400000000000000" pitchFamily="50" charset="-128"/>
              </a:rPr>
              <a:t>/</a:t>
            </a:r>
            <a:r>
              <a:rPr lang="en-US" altLang="ja-JP" sz="2546" b="1" dirty="0">
                <a:solidFill>
                  <a:schemeClr val="bg1"/>
                </a:solidFill>
                <a:latin typeface="游ゴシック" panose="020B0400000000000000" pitchFamily="50" charset="-128"/>
                <a:ea typeface="游ゴシック" panose="020B0400000000000000" pitchFamily="50" charset="-128"/>
              </a:rPr>
              <a:t>00</a:t>
            </a:r>
            <a:r>
              <a:rPr lang="en-US" altLang="ja-JP" sz="1697" b="1" dirty="0">
                <a:solidFill>
                  <a:schemeClr val="bg1"/>
                </a:solidFill>
                <a:latin typeface="游ゴシック" panose="020B0400000000000000" pitchFamily="50" charset="-128"/>
                <a:ea typeface="游ゴシック" panose="020B0400000000000000" pitchFamily="50" charset="-128"/>
              </a:rPr>
              <a:t>(</a:t>
            </a:r>
            <a:r>
              <a:rPr lang="ja-JP" altLang="en-US" sz="1697" b="1" dirty="0">
                <a:solidFill>
                  <a:schemeClr val="bg1"/>
                </a:solidFill>
                <a:latin typeface="游ゴシック" panose="020B0400000000000000" pitchFamily="50" charset="-128"/>
                <a:ea typeface="游ゴシック" panose="020B0400000000000000" pitchFamily="50" charset="-128"/>
              </a:rPr>
              <a:t>日）</a:t>
            </a:r>
            <a:endParaRPr lang="ja-JP" altLang="en-US" sz="2546" dirty="0">
              <a:solidFill>
                <a:schemeClr val="bg1"/>
              </a:solidFill>
              <a:latin typeface="游ゴシック" panose="020B0400000000000000" pitchFamily="50" charset="-128"/>
              <a:ea typeface="游ゴシック" panose="020B0400000000000000" pitchFamily="50" charset="-128"/>
            </a:endParaRPr>
          </a:p>
        </p:txBody>
      </p:sp>
      <p:sp>
        <p:nvSpPr>
          <p:cNvPr id="32" name="正方形/長方形 31"/>
          <p:cNvSpPr/>
          <p:nvPr/>
        </p:nvSpPr>
        <p:spPr>
          <a:xfrm>
            <a:off x="5900411" y="1239042"/>
            <a:ext cx="511679" cy="484107"/>
          </a:xfrm>
          <a:prstGeom prst="rect">
            <a:avLst/>
          </a:prstGeom>
        </p:spPr>
        <p:txBody>
          <a:bodyPr wrap="square">
            <a:spAutoFit/>
          </a:bodyPr>
          <a:lstStyle/>
          <a:p>
            <a:r>
              <a:rPr lang="ja-JP" altLang="en-US" sz="1273" b="1" dirty="0">
                <a:solidFill>
                  <a:schemeClr val="bg1"/>
                </a:solidFill>
                <a:latin typeface="游ゴシック" panose="020B0400000000000000" pitchFamily="50" charset="-128"/>
                <a:ea typeface="游ゴシック" panose="020B0400000000000000" pitchFamily="50" charset="-128"/>
              </a:rPr>
              <a:t>より</a:t>
            </a:r>
            <a:endParaRPr lang="ja-JP" altLang="en-US" sz="1273" dirty="0">
              <a:solidFill>
                <a:schemeClr val="bg1"/>
              </a:solidFill>
              <a:latin typeface="游ゴシック" panose="020B0400000000000000" pitchFamily="50" charset="-128"/>
              <a:ea typeface="游ゴシック" panose="020B0400000000000000" pitchFamily="50" charset="-128"/>
            </a:endParaRPr>
          </a:p>
        </p:txBody>
      </p:sp>
      <p:sp>
        <p:nvSpPr>
          <p:cNvPr id="33" name="正方形/長方形 32"/>
          <p:cNvSpPr/>
          <p:nvPr/>
        </p:nvSpPr>
        <p:spPr>
          <a:xfrm>
            <a:off x="5900411" y="1785851"/>
            <a:ext cx="511679" cy="484107"/>
          </a:xfrm>
          <a:prstGeom prst="rect">
            <a:avLst/>
          </a:prstGeom>
        </p:spPr>
        <p:txBody>
          <a:bodyPr wrap="square">
            <a:spAutoFit/>
          </a:bodyPr>
          <a:lstStyle/>
          <a:p>
            <a:r>
              <a:rPr lang="ja-JP" altLang="en-US" sz="1273" b="1" dirty="0">
                <a:solidFill>
                  <a:schemeClr val="bg1"/>
                </a:solidFill>
                <a:latin typeface="游ゴシック" panose="020B0400000000000000" pitchFamily="50" charset="-128"/>
                <a:ea typeface="游ゴシック" panose="020B0400000000000000" pitchFamily="50" charset="-128"/>
              </a:rPr>
              <a:t>まで</a:t>
            </a:r>
            <a:endParaRPr lang="ja-JP" altLang="en-US" sz="1273" dirty="0">
              <a:solidFill>
                <a:schemeClr val="bg1"/>
              </a:solidFill>
              <a:latin typeface="游ゴシック" panose="020B0400000000000000" pitchFamily="50" charset="-128"/>
              <a:ea typeface="游ゴシック" panose="020B0400000000000000" pitchFamily="50" charset="-128"/>
            </a:endParaRPr>
          </a:p>
        </p:txBody>
      </p:sp>
      <p:sp>
        <p:nvSpPr>
          <p:cNvPr id="34" name="正方形/長方形 33"/>
          <p:cNvSpPr/>
          <p:nvPr/>
        </p:nvSpPr>
        <p:spPr>
          <a:xfrm>
            <a:off x="517367" y="6420283"/>
            <a:ext cx="1175231" cy="860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78" b="1" dirty="0"/>
          </a:p>
        </p:txBody>
      </p:sp>
      <p:pic>
        <p:nvPicPr>
          <p:cNvPr id="39" name="図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7821" y="6326386"/>
            <a:ext cx="584033" cy="3476178"/>
          </a:xfrm>
          <a:prstGeom prst="rect">
            <a:avLst/>
          </a:prstGeom>
        </p:spPr>
      </p:pic>
      <p:sp>
        <p:nvSpPr>
          <p:cNvPr id="40" name="正方形/長方形 39"/>
          <p:cNvSpPr/>
          <p:nvPr/>
        </p:nvSpPr>
        <p:spPr>
          <a:xfrm>
            <a:off x="517367" y="7408238"/>
            <a:ext cx="1175231" cy="860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78" b="1" dirty="0"/>
          </a:p>
        </p:txBody>
      </p:sp>
      <p:pic>
        <p:nvPicPr>
          <p:cNvPr id="41" name="図 4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2213" y="5899925"/>
            <a:ext cx="1853387" cy="1879248"/>
          </a:xfrm>
          <a:prstGeom prst="rect">
            <a:avLst/>
          </a:prstGeom>
        </p:spPr>
      </p:pic>
      <p:pic>
        <p:nvPicPr>
          <p:cNvPr id="58" name="図 5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3808" y="7380887"/>
            <a:ext cx="2614138" cy="2844733"/>
          </a:xfrm>
          <a:prstGeom prst="rect">
            <a:avLst/>
          </a:prstGeom>
        </p:spPr>
      </p:pic>
      <p:sp>
        <p:nvSpPr>
          <p:cNvPr id="59" name="正方形/長方形 58"/>
          <p:cNvSpPr/>
          <p:nvPr/>
        </p:nvSpPr>
        <p:spPr>
          <a:xfrm>
            <a:off x="2037294" y="6385184"/>
            <a:ext cx="1164742" cy="3147439"/>
          </a:xfrm>
          <a:prstGeom prst="rect">
            <a:avLst/>
          </a:prstGeom>
        </p:spPr>
        <p:txBody>
          <a:bodyPr vert="eaVert" wrap="square">
            <a:spAutoFit/>
          </a:bodyPr>
          <a:lstStyle/>
          <a:p>
            <a:pPr>
              <a:lnSpc>
                <a:spcPct val="150000"/>
              </a:lnSpc>
            </a:pPr>
            <a:r>
              <a:rPr kumimoji="1" lang="ja-JP" altLang="en-US" sz="849" spc="71" dirty="0">
                <a:solidFill>
                  <a:srgbClr val="804E21"/>
                </a:solidFill>
                <a:latin typeface="Yu Gothic Medium" charset="-128"/>
                <a:ea typeface="Yu Gothic Medium" charset="-128"/>
                <a:cs typeface="Yu Gothic Medium" charset="-128"/>
              </a:rPr>
              <a:t>３月３日は、女の子の成長と幸せを願うひなまつり。今年も桃の節句にちなんで、ちらし寿司やひなあられ、さくら餅など、お子様も大人も笑顔になれる限定商品をご用意しました。華やかなごちそうを囲み、家族でお祝いしましょう。</a:t>
            </a:r>
            <a:endParaRPr kumimoji="1" lang="ja-JP" altLang="en-US" sz="849" spc="71" dirty="0">
              <a:solidFill>
                <a:srgbClr val="804E21"/>
              </a:solidFill>
              <a:latin typeface="Yu Gothic Medium" charset="-128"/>
              <a:ea typeface="Yu Gothic Medium" charset="-128"/>
              <a:cs typeface="Yu Gothic Medium" charset="-128"/>
            </a:endParaRPr>
          </a:p>
        </p:txBody>
      </p:sp>
      <p:sp>
        <p:nvSpPr>
          <p:cNvPr id="60" name="正方形/長方形 59"/>
          <p:cNvSpPr/>
          <p:nvPr/>
        </p:nvSpPr>
        <p:spPr>
          <a:xfrm>
            <a:off x="1249624" y="8761077"/>
            <a:ext cx="413190" cy="1543091"/>
          </a:xfrm>
          <a:prstGeom prst="rect">
            <a:avLst/>
          </a:prstGeom>
        </p:spPr>
        <p:txBody>
          <a:bodyPr vert="eaVert" wrap="square">
            <a:spAutoFit/>
          </a:bodyPr>
          <a:lstStyle/>
          <a:p>
            <a:pPr>
              <a:lnSpc>
                <a:spcPct val="150000"/>
              </a:lnSpc>
            </a:pPr>
            <a:r>
              <a:rPr kumimoji="1" lang="ja-JP" altLang="en-US" sz="990" spc="71" dirty="0">
                <a:solidFill>
                  <a:srgbClr val="804E21"/>
                </a:solidFill>
                <a:latin typeface="Yu Gothic Medium" charset="-128"/>
                <a:ea typeface="Yu Gothic Medium" charset="-128"/>
                <a:cs typeface="Yu Gothic Medium" charset="-128"/>
              </a:rPr>
              <a:t>サンプルの店名</a:t>
            </a:r>
          </a:p>
        </p:txBody>
      </p:sp>
      <p:sp>
        <p:nvSpPr>
          <p:cNvPr id="61" name="正方形/長方形 60"/>
          <p:cNvSpPr/>
          <p:nvPr/>
        </p:nvSpPr>
        <p:spPr>
          <a:xfrm>
            <a:off x="64646" y="8778112"/>
            <a:ext cx="1339213" cy="1745644"/>
          </a:xfrm>
          <a:prstGeom prst="rect">
            <a:avLst/>
          </a:prstGeom>
        </p:spPr>
        <p:txBody>
          <a:bodyPr vert="eaVert" wrap="square">
            <a:spAutoFit/>
          </a:bodyPr>
          <a:lstStyle/>
          <a:p>
            <a:pPr>
              <a:lnSpc>
                <a:spcPct val="150000"/>
              </a:lnSpc>
            </a:pPr>
            <a:r>
              <a:rPr kumimoji="1" lang="ja-JP" altLang="en-US" sz="707" spc="71" dirty="0">
                <a:solidFill>
                  <a:srgbClr val="804E21"/>
                </a:solidFill>
                <a:latin typeface="Yu Gothic Medium" charset="-128"/>
                <a:ea typeface="Yu Gothic Medium" charset="-128"/>
                <a:cs typeface="Yu Gothic Medium" charset="-128"/>
              </a:rPr>
              <a:t>〒</a:t>
            </a:r>
            <a:r>
              <a:rPr lang="en-US" altLang="ja-JP" sz="707" spc="71" dirty="0">
                <a:solidFill>
                  <a:srgbClr val="804E21"/>
                </a:solidFill>
                <a:latin typeface="Yu Gothic Medium" charset="-128"/>
                <a:ea typeface="Yu Gothic Medium" charset="-128"/>
                <a:cs typeface="Yu Gothic Medium" charset="-128"/>
              </a:rPr>
              <a:t>000-000-0000</a:t>
            </a:r>
            <a:endParaRPr kumimoji="1" lang="en-US" altLang="zh-CN" sz="707" spc="71" dirty="0">
              <a:solidFill>
                <a:srgbClr val="804E21"/>
              </a:solidFill>
              <a:latin typeface="Yu Gothic Medium" charset="-128"/>
              <a:ea typeface="Yu Gothic Medium" charset="-128"/>
              <a:cs typeface="Yu Gothic Medium" charset="-128"/>
            </a:endParaRPr>
          </a:p>
          <a:p>
            <a:pPr>
              <a:lnSpc>
                <a:spcPct val="150000"/>
              </a:lnSpc>
            </a:pPr>
            <a:r>
              <a:rPr kumimoji="1" lang="zh-CN" altLang="en-US" sz="707" spc="71" dirty="0">
                <a:solidFill>
                  <a:srgbClr val="804E21"/>
                </a:solidFill>
                <a:latin typeface="Yu Gothic Medium" charset="-128"/>
                <a:ea typeface="Yu Gothic Medium" charset="-128"/>
                <a:cs typeface="Yu Gothic Medium" charset="-128"/>
              </a:rPr>
              <a:t>〇〇県〇〇市〇〇区</a:t>
            </a:r>
            <a:r>
              <a:rPr kumimoji="1" lang="en-US" altLang="zh-CN" sz="707" spc="71" dirty="0">
                <a:solidFill>
                  <a:srgbClr val="804E21"/>
                </a:solidFill>
                <a:latin typeface="Yu Gothic Medium" charset="-128"/>
                <a:ea typeface="Yu Gothic Medium" charset="-128"/>
                <a:cs typeface="Yu Gothic Medium" charset="-128"/>
              </a:rPr>
              <a:t>0-0</a:t>
            </a:r>
          </a:p>
          <a:p>
            <a:pPr>
              <a:lnSpc>
                <a:spcPct val="150000"/>
              </a:lnSpc>
            </a:pPr>
            <a:r>
              <a:rPr kumimoji="1" lang="en-US" altLang="ja-JP" sz="707" spc="71" dirty="0">
                <a:solidFill>
                  <a:srgbClr val="804E21"/>
                </a:solidFill>
                <a:latin typeface="Yu Gothic Medium" charset="-128"/>
                <a:ea typeface="Yu Gothic Medium" charset="-128"/>
                <a:cs typeface="Yu Gothic Medium" charset="-128"/>
              </a:rPr>
              <a:t>[TEL]</a:t>
            </a:r>
            <a:r>
              <a:rPr lang="en-US" altLang="ja-JP" sz="707" spc="71" dirty="0">
                <a:solidFill>
                  <a:srgbClr val="804E21"/>
                </a:solidFill>
                <a:latin typeface="Yu Gothic Medium" charset="-128"/>
                <a:ea typeface="Yu Gothic Medium" charset="-128"/>
                <a:cs typeface="Yu Gothic Medium" charset="-128"/>
              </a:rPr>
              <a:t>0000-000-0000</a:t>
            </a:r>
          </a:p>
          <a:p>
            <a:pPr>
              <a:lnSpc>
                <a:spcPct val="150000"/>
              </a:lnSpc>
            </a:pPr>
            <a:r>
              <a:rPr kumimoji="1" lang="en-US" altLang="ja-JP" sz="707" spc="71" dirty="0">
                <a:solidFill>
                  <a:srgbClr val="804E21"/>
                </a:solidFill>
                <a:latin typeface="Yu Gothic Medium" charset="-128"/>
                <a:ea typeface="Yu Gothic Medium" charset="-128"/>
                <a:cs typeface="Yu Gothic Medium" charset="-128"/>
              </a:rPr>
              <a:t>[</a:t>
            </a:r>
            <a:r>
              <a:rPr kumimoji="1" lang="ja-JP" altLang="en-US" sz="707" spc="71" dirty="0">
                <a:solidFill>
                  <a:srgbClr val="804E21"/>
                </a:solidFill>
                <a:latin typeface="Yu Gothic Medium" charset="-128"/>
                <a:ea typeface="Yu Gothic Medium" charset="-128"/>
                <a:cs typeface="Yu Gothic Medium" charset="-128"/>
              </a:rPr>
              <a:t>営業時間</a:t>
            </a:r>
            <a:r>
              <a:rPr kumimoji="1" lang="en-US" altLang="ja-JP" sz="707" spc="71" dirty="0">
                <a:solidFill>
                  <a:srgbClr val="804E21"/>
                </a:solidFill>
                <a:latin typeface="Yu Gothic Medium" charset="-128"/>
                <a:ea typeface="Yu Gothic Medium" charset="-128"/>
                <a:cs typeface="Yu Gothic Medium" charset="-128"/>
              </a:rPr>
              <a:t>]</a:t>
            </a:r>
            <a:r>
              <a:rPr lang="en-US" altLang="ja-JP" sz="707" spc="71" dirty="0">
                <a:solidFill>
                  <a:srgbClr val="804E21"/>
                </a:solidFill>
                <a:latin typeface="Yu Gothic Medium" charset="-128"/>
                <a:ea typeface="Yu Gothic Medium" charset="-128"/>
                <a:cs typeface="Yu Gothic Medium" charset="-128"/>
              </a:rPr>
              <a:t> 00</a:t>
            </a:r>
            <a:r>
              <a:rPr lang="ja-JP" altLang="en-US" sz="707" spc="71" dirty="0">
                <a:solidFill>
                  <a:srgbClr val="804E21"/>
                </a:solidFill>
                <a:latin typeface="Yu Gothic Medium" charset="-128"/>
                <a:ea typeface="Yu Gothic Medium" charset="-128"/>
                <a:cs typeface="Yu Gothic Medium" charset="-128"/>
              </a:rPr>
              <a:t>時～</a:t>
            </a:r>
            <a:r>
              <a:rPr lang="en-US" altLang="ja-JP" sz="707" spc="71" dirty="0">
                <a:solidFill>
                  <a:srgbClr val="804E21"/>
                </a:solidFill>
                <a:latin typeface="Yu Gothic Medium" charset="-128"/>
                <a:ea typeface="Yu Gothic Medium" charset="-128"/>
                <a:cs typeface="Yu Gothic Medium" charset="-128"/>
              </a:rPr>
              <a:t>00</a:t>
            </a:r>
            <a:r>
              <a:rPr lang="ja-JP" altLang="en-US" sz="707" spc="71" dirty="0">
                <a:solidFill>
                  <a:srgbClr val="804E21"/>
                </a:solidFill>
                <a:latin typeface="Yu Gothic Medium" charset="-128"/>
                <a:ea typeface="Yu Gothic Medium" charset="-128"/>
                <a:cs typeface="Yu Gothic Medium" charset="-128"/>
              </a:rPr>
              <a:t>時</a:t>
            </a:r>
            <a:endParaRPr lang="en-US" altLang="ja-JP" sz="707" spc="71" dirty="0">
              <a:solidFill>
                <a:srgbClr val="804E21"/>
              </a:solidFill>
              <a:latin typeface="Yu Gothic Medium" charset="-128"/>
              <a:ea typeface="Yu Gothic Medium" charset="-128"/>
              <a:cs typeface="Yu Gothic Medium" charset="-128"/>
            </a:endParaRPr>
          </a:p>
          <a:p>
            <a:pPr>
              <a:lnSpc>
                <a:spcPct val="150000"/>
              </a:lnSpc>
            </a:pPr>
            <a:r>
              <a:rPr lang="en-US" altLang="ja-JP" sz="707" spc="71" dirty="0">
                <a:solidFill>
                  <a:srgbClr val="804E21"/>
                </a:solidFill>
                <a:latin typeface="Yu Gothic Medium" charset="-128"/>
                <a:ea typeface="Yu Gothic Medium" charset="-128"/>
                <a:cs typeface="Yu Gothic Medium" charset="-128"/>
              </a:rPr>
              <a:t>[</a:t>
            </a:r>
            <a:r>
              <a:rPr lang="ja-JP" altLang="en-US" sz="707" spc="71" dirty="0">
                <a:solidFill>
                  <a:srgbClr val="804E21"/>
                </a:solidFill>
                <a:latin typeface="Yu Gothic Medium" charset="-128"/>
                <a:ea typeface="Yu Gothic Medium" charset="-128"/>
                <a:cs typeface="Yu Gothic Medium" charset="-128"/>
              </a:rPr>
              <a:t>定休日</a:t>
            </a:r>
            <a:r>
              <a:rPr lang="en-US" altLang="ja-JP" sz="707" spc="71" dirty="0">
                <a:solidFill>
                  <a:srgbClr val="804E21"/>
                </a:solidFill>
                <a:latin typeface="Yu Gothic Medium" charset="-128"/>
                <a:ea typeface="Yu Gothic Medium" charset="-128"/>
                <a:cs typeface="Yu Gothic Medium" charset="-128"/>
              </a:rPr>
              <a:t>]</a:t>
            </a:r>
            <a:r>
              <a:rPr lang="ja-JP" altLang="en-US" sz="707" spc="71" dirty="0">
                <a:solidFill>
                  <a:srgbClr val="804E21"/>
                </a:solidFill>
                <a:latin typeface="Yu Gothic Medium" charset="-128"/>
                <a:ea typeface="Yu Gothic Medium" charset="-128"/>
                <a:cs typeface="Yu Gothic Medium" charset="-128"/>
              </a:rPr>
              <a:t>〇曜日</a:t>
            </a:r>
            <a:endParaRPr kumimoji="1" lang="en-US" altLang="ja-JP" sz="707" spc="71" dirty="0">
              <a:solidFill>
                <a:srgbClr val="804E21"/>
              </a:solidFill>
              <a:latin typeface="Yu Gothic Medium" charset="-128"/>
              <a:ea typeface="Yu Gothic Medium" charset="-128"/>
              <a:cs typeface="Yu Gothic Medium" charset="-128"/>
            </a:endParaRPr>
          </a:p>
          <a:p>
            <a:pPr>
              <a:lnSpc>
                <a:spcPct val="150000"/>
              </a:lnSpc>
            </a:pPr>
            <a:endParaRPr kumimoji="1" lang="en-US" altLang="ja-JP" sz="707" spc="71" dirty="0">
              <a:solidFill>
                <a:srgbClr val="804E21"/>
              </a:solidFill>
              <a:latin typeface="Yu Gothic Medium" charset="-128"/>
              <a:ea typeface="Yu Gothic Medium" charset="-128"/>
              <a:cs typeface="Yu Gothic Medium" charset="-128"/>
            </a:endParaRPr>
          </a:p>
        </p:txBody>
      </p:sp>
      <p:sp>
        <p:nvSpPr>
          <p:cNvPr id="62" name="正方形/長方形 61"/>
          <p:cNvSpPr/>
          <p:nvPr/>
        </p:nvSpPr>
        <p:spPr>
          <a:xfrm>
            <a:off x="5584214" y="6348029"/>
            <a:ext cx="1398140" cy="2355838"/>
          </a:xfrm>
          <a:prstGeom prst="rect">
            <a:avLst/>
          </a:prstGeom>
        </p:spPr>
        <p:txBody>
          <a:bodyPr wrap="square">
            <a:spAutoFit/>
          </a:bodyPr>
          <a:lstStyle/>
          <a:p>
            <a:r>
              <a:rPr lang="en-US" altLang="ja-JP" sz="2546" b="1" dirty="0">
                <a:solidFill>
                  <a:schemeClr val="bg1"/>
                </a:solidFill>
                <a:latin typeface="游ゴシック" panose="020B0400000000000000" pitchFamily="50" charset="-128"/>
                <a:ea typeface="游ゴシック" panose="020B0400000000000000" pitchFamily="50" charset="-128"/>
              </a:rPr>
              <a:t>0</a:t>
            </a:r>
            <a:r>
              <a:rPr lang="en-US" altLang="ja-JP" sz="1980" b="1" dirty="0">
                <a:solidFill>
                  <a:schemeClr val="bg1"/>
                </a:solidFill>
                <a:latin typeface="游ゴシック" panose="020B0400000000000000" pitchFamily="50" charset="-128"/>
                <a:ea typeface="游ゴシック" panose="020B0400000000000000" pitchFamily="50" charset="-128"/>
              </a:rPr>
              <a:t>/</a:t>
            </a:r>
            <a:r>
              <a:rPr lang="en-US" altLang="ja-JP" sz="2546" b="1" dirty="0">
                <a:solidFill>
                  <a:schemeClr val="bg1"/>
                </a:solidFill>
                <a:latin typeface="游ゴシック" panose="020B0400000000000000" pitchFamily="50" charset="-128"/>
                <a:ea typeface="游ゴシック" panose="020B0400000000000000" pitchFamily="50" charset="-128"/>
              </a:rPr>
              <a:t>00</a:t>
            </a:r>
            <a:r>
              <a:rPr lang="en-US" altLang="ja-JP" sz="1697" b="1" dirty="0">
                <a:solidFill>
                  <a:schemeClr val="bg1"/>
                </a:solidFill>
                <a:latin typeface="游ゴシック" panose="020B0400000000000000" pitchFamily="50" charset="-128"/>
                <a:ea typeface="游ゴシック" panose="020B0400000000000000" pitchFamily="50" charset="-128"/>
              </a:rPr>
              <a:t>(</a:t>
            </a:r>
            <a:r>
              <a:rPr lang="ja-JP" altLang="en-US" sz="1697" b="1" dirty="0">
                <a:solidFill>
                  <a:schemeClr val="bg1"/>
                </a:solidFill>
                <a:latin typeface="游ゴシック" panose="020B0400000000000000" pitchFamily="50" charset="-128"/>
                <a:ea typeface="游ゴシック" panose="020B0400000000000000" pitchFamily="50" charset="-128"/>
              </a:rPr>
              <a:t>日）</a:t>
            </a:r>
            <a:endParaRPr lang="ja-JP" altLang="en-US" sz="2546" dirty="0">
              <a:solidFill>
                <a:schemeClr val="bg1"/>
              </a:solidFill>
              <a:latin typeface="游ゴシック" panose="020B0400000000000000" pitchFamily="50" charset="-128"/>
              <a:ea typeface="游ゴシック" panose="020B0400000000000000" pitchFamily="50" charset="-128"/>
            </a:endParaRPr>
          </a:p>
        </p:txBody>
      </p:sp>
      <p:sp>
        <p:nvSpPr>
          <p:cNvPr id="63" name="正方形/長方形 62"/>
          <p:cNvSpPr/>
          <p:nvPr/>
        </p:nvSpPr>
        <p:spPr>
          <a:xfrm>
            <a:off x="5584213" y="6875913"/>
            <a:ext cx="1398140" cy="2355838"/>
          </a:xfrm>
          <a:prstGeom prst="rect">
            <a:avLst/>
          </a:prstGeom>
        </p:spPr>
        <p:txBody>
          <a:bodyPr wrap="square">
            <a:spAutoFit/>
          </a:bodyPr>
          <a:lstStyle/>
          <a:p>
            <a:r>
              <a:rPr lang="en-US" altLang="ja-JP" sz="2546" b="1" dirty="0">
                <a:solidFill>
                  <a:schemeClr val="bg1"/>
                </a:solidFill>
                <a:latin typeface="游ゴシック" panose="020B0400000000000000" pitchFamily="50" charset="-128"/>
                <a:ea typeface="游ゴシック" panose="020B0400000000000000" pitchFamily="50" charset="-128"/>
              </a:rPr>
              <a:t>0</a:t>
            </a:r>
            <a:r>
              <a:rPr lang="en-US" altLang="ja-JP" sz="1980" b="1" dirty="0">
                <a:solidFill>
                  <a:schemeClr val="bg1"/>
                </a:solidFill>
                <a:latin typeface="游ゴシック" panose="020B0400000000000000" pitchFamily="50" charset="-128"/>
                <a:ea typeface="游ゴシック" panose="020B0400000000000000" pitchFamily="50" charset="-128"/>
              </a:rPr>
              <a:t>/</a:t>
            </a:r>
            <a:r>
              <a:rPr lang="en-US" altLang="ja-JP" sz="2546" b="1" dirty="0">
                <a:solidFill>
                  <a:schemeClr val="bg1"/>
                </a:solidFill>
                <a:latin typeface="游ゴシック" panose="020B0400000000000000" pitchFamily="50" charset="-128"/>
                <a:ea typeface="游ゴシック" panose="020B0400000000000000" pitchFamily="50" charset="-128"/>
              </a:rPr>
              <a:t>00</a:t>
            </a:r>
            <a:r>
              <a:rPr lang="en-US" altLang="ja-JP" sz="1697" b="1" dirty="0">
                <a:solidFill>
                  <a:schemeClr val="bg1"/>
                </a:solidFill>
                <a:latin typeface="游ゴシック" panose="020B0400000000000000" pitchFamily="50" charset="-128"/>
                <a:ea typeface="游ゴシック" panose="020B0400000000000000" pitchFamily="50" charset="-128"/>
              </a:rPr>
              <a:t>(</a:t>
            </a:r>
            <a:r>
              <a:rPr lang="ja-JP" altLang="en-US" sz="1697" b="1" dirty="0">
                <a:solidFill>
                  <a:schemeClr val="bg1"/>
                </a:solidFill>
                <a:latin typeface="游ゴシック" panose="020B0400000000000000" pitchFamily="50" charset="-128"/>
                <a:ea typeface="游ゴシック" panose="020B0400000000000000" pitchFamily="50" charset="-128"/>
              </a:rPr>
              <a:t>日）</a:t>
            </a:r>
            <a:endParaRPr lang="ja-JP" altLang="en-US" sz="2546" dirty="0">
              <a:solidFill>
                <a:schemeClr val="bg1"/>
              </a:solidFill>
              <a:latin typeface="游ゴシック" panose="020B0400000000000000" pitchFamily="50" charset="-128"/>
              <a:ea typeface="游ゴシック" panose="020B0400000000000000" pitchFamily="50" charset="-128"/>
            </a:endParaRPr>
          </a:p>
        </p:txBody>
      </p:sp>
      <p:sp>
        <p:nvSpPr>
          <p:cNvPr id="64" name="正方形/長方形 63"/>
          <p:cNvSpPr/>
          <p:nvPr/>
        </p:nvSpPr>
        <p:spPr>
          <a:xfrm>
            <a:off x="5900411" y="6682668"/>
            <a:ext cx="511679" cy="484107"/>
          </a:xfrm>
          <a:prstGeom prst="rect">
            <a:avLst/>
          </a:prstGeom>
        </p:spPr>
        <p:txBody>
          <a:bodyPr wrap="square">
            <a:spAutoFit/>
          </a:bodyPr>
          <a:lstStyle/>
          <a:p>
            <a:r>
              <a:rPr lang="ja-JP" altLang="en-US" sz="1273" b="1" dirty="0">
                <a:solidFill>
                  <a:schemeClr val="bg1"/>
                </a:solidFill>
                <a:latin typeface="游ゴシック" panose="020B0400000000000000" pitchFamily="50" charset="-128"/>
                <a:ea typeface="游ゴシック" panose="020B0400000000000000" pitchFamily="50" charset="-128"/>
              </a:rPr>
              <a:t>より</a:t>
            </a:r>
            <a:endParaRPr lang="ja-JP" altLang="en-US" sz="1273" dirty="0">
              <a:solidFill>
                <a:schemeClr val="bg1"/>
              </a:solidFill>
              <a:latin typeface="游ゴシック" panose="020B0400000000000000" pitchFamily="50" charset="-128"/>
              <a:ea typeface="游ゴシック" panose="020B0400000000000000" pitchFamily="50" charset="-128"/>
            </a:endParaRPr>
          </a:p>
        </p:txBody>
      </p:sp>
      <p:sp>
        <p:nvSpPr>
          <p:cNvPr id="65" name="正方形/長方形 64"/>
          <p:cNvSpPr/>
          <p:nvPr/>
        </p:nvSpPr>
        <p:spPr>
          <a:xfrm>
            <a:off x="5900411" y="7229477"/>
            <a:ext cx="511679" cy="484107"/>
          </a:xfrm>
          <a:prstGeom prst="rect">
            <a:avLst/>
          </a:prstGeom>
        </p:spPr>
        <p:txBody>
          <a:bodyPr wrap="square">
            <a:spAutoFit/>
          </a:bodyPr>
          <a:lstStyle/>
          <a:p>
            <a:r>
              <a:rPr lang="ja-JP" altLang="en-US" sz="1273" b="1" dirty="0">
                <a:solidFill>
                  <a:schemeClr val="bg1"/>
                </a:solidFill>
                <a:latin typeface="游ゴシック" panose="020B0400000000000000" pitchFamily="50" charset="-128"/>
                <a:ea typeface="游ゴシック" panose="020B0400000000000000" pitchFamily="50" charset="-128"/>
              </a:rPr>
              <a:t>まで</a:t>
            </a:r>
            <a:endParaRPr lang="ja-JP" altLang="en-US" sz="1273"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641613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93" name="正方形/長方形 92"/>
          <p:cNvSpPr/>
          <p:nvPr/>
        </p:nvSpPr>
        <p:spPr>
          <a:xfrm>
            <a:off x="517367" y="6375076"/>
            <a:ext cx="1175231" cy="860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78" b="1" dirty="0"/>
          </a:p>
        </p:txBody>
      </p:sp>
      <p:pic>
        <p:nvPicPr>
          <p:cNvPr id="94" name="図 9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7821" y="6281179"/>
            <a:ext cx="584033" cy="3476178"/>
          </a:xfrm>
          <a:prstGeom prst="rect">
            <a:avLst/>
          </a:prstGeom>
        </p:spPr>
      </p:pic>
      <p:sp>
        <p:nvSpPr>
          <p:cNvPr id="95" name="正方形/長方形 94"/>
          <p:cNvSpPr/>
          <p:nvPr/>
        </p:nvSpPr>
        <p:spPr>
          <a:xfrm>
            <a:off x="517367" y="7363031"/>
            <a:ext cx="1175231" cy="860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78" b="1" dirty="0"/>
          </a:p>
        </p:txBody>
      </p:sp>
      <p:pic>
        <p:nvPicPr>
          <p:cNvPr id="96" name="図 9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2213" y="5854718"/>
            <a:ext cx="1853387" cy="1879248"/>
          </a:xfrm>
          <a:prstGeom prst="rect">
            <a:avLst/>
          </a:prstGeom>
        </p:spPr>
      </p:pic>
      <p:pic>
        <p:nvPicPr>
          <p:cNvPr id="97" name="図 9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3808" y="7335680"/>
            <a:ext cx="2614138" cy="2844733"/>
          </a:xfrm>
          <a:prstGeom prst="rect">
            <a:avLst/>
          </a:prstGeom>
        </p:spPr>
      </p:pic>
      <p:sp>
        <p:nvSpPr>
          <p:cNvPr id="98" name="正方形/長方形 97"/>
          <p:cNvSpPr/>
          <p:nvPr/>
        </p:nvSpPr>
        <p:spPr>
          <a:xfrm>
            <a:off x="1755601" y="6339977"/>
            <a:ext cx="1360757" cy="3147439"/>
          </a:xfrm>
          <a:prstGeom prst="rect">
            <a:avLst/>
          </a:prstGeom>
        </p:spPr>
        <p:txBody>
          <a:bodyPr vert="eaVert" wrap="square">
            <a:spAutoFit/>
          </a:bodyPr>
          <a:lstStyle/>
          <a:p>
            <a:pPr>
              <a:lnSpc>
                <a:spcPct val="150000"/>
              </a:lnSpc>
            </a:pPr>
            <a:r>
              <a:rPr kumimoji="1" lang="ja-JP" altLang="en-US" sz="849" spc="71" dirty="0">
                <a:solidFill>
                  <a:srgbClr val="804E21"/>
                </a:solidFill>
                <a:latin typeface="Yu Gothic Medium" charset="-128"/>
                <a:ea typeface="Yu Gothic Medium" charset="-128"/>
                <a:cs typeface="Yu Gothic Medium" charset="-128"/>
              </a:rPr>
              <a:t>文字情報を自由に入れることができます文字情報を自由に入れることができます。文字情報を自由に入れることができます文字情報を自由に入れることができます。文字情報を自由に入れることができます文字情報を自由に入れることができます。</a:t>
            </a:r>
          </a:p>
          <a:p>
            <a:pPr>
              <a:lnSpc>
                <a:spcPct val="150000"/>
              </a:lnSpc>
            </a:pPr>
            <a:endParaRPr kumimoji="1" lang="ja-JP" altLang="en-US" sz="849" spc="71" dirty="0">
              <a:solidFill>
                <a:srgbClr val="804E21"/>
              </a:solidFill>
              <a:latin typeface="Yu Gothic Medium" charset="-128"/>
              <a:ea typeface="Yu Gothic Medium" charset="-128"/>
              <a:cs typeface="Yu Gothic Medium" charset="-128"/>
            </a:endParaRPr>
          </a:p>
        </p:txBody>
      </p:sp>
      <p:sp>
        <p:nvSpPr>
          <p:cNvPr id="99" name="正方形/長方形 98"/>
          <p:cNvSpPr/>
          <p:nvPr/>
        </p:nvSpPr>
        <p:spPr>
          <a:xfrm>
            <a:off x="1167046" y="8715870"/>
            <a:ext cx="413190" cy="1543091"/>
          </a:xfrm>
          <a:prstGeom prst="rect">
            <a:avLst/>
          </a:prstGeom>
        </p:spPr>
        <p:txBody>
          <a:bodyPr vert="eaVert" wrap="square">
            <a:spAutoFit/>
          </a:bodyPr>
          <a:lstStyle/>
          <a:p>
            <a:pPr>
              <a:lnSpc>
                <a:spcPct val="150000"/>
              </a:lnSpc>
            </a:pPr>
            <a:r>
              <a:rPr kumimoji="1" lang="ja-JP" altLang="en-US" sz="990" spc="71" dirty="0">
                <a:solidFill>
                  <a:srgbClr val="804E21"/>
                </a:solidFill>
                <a:latin typeface="Yu Gothic Medium" charset="-128"/>
                <a:ea typeface="Yu Gothic Medium" charset="-128"/>
                <a:cs typeface="Yu Gothic Medium" charset="-128"/>
              </a:rPr>
              <a:t>サンプルの店名</a:t>
            </a:r>
          </a:p>
        </p:txBody>
      </p:sp>
      <p:sp>
        <p:nvSpPr>
          <p:cNvPr id="100" name="正方形/長方形 99"/>
          <p:cNvSpPr/>
          <p:nvPr/>
        </p:nvSpPr>
        <p:spPr>
          <a:xfrm>
            <a:off x="5584214" y="6302822"/>
            <a:ext cx="1398140" cy="484107"/>
          </a:xfrm>
          <a:prstGeom prst="rect">
            <a:avLst/>
          </a:prstGeom>
        </p:spPr>
        <p:txBody>
          <a:bodyPr wrap="none">
            <a:spAutoFit/>
          </a:bodyPr>
          <a:lstStyle/>
          <a:p>
            <a:r>
              <a:rPr lang="en-US" altLang="ja-JP" sz="2546" b="1" dirty="0">
                <a:solidFill>
                  <a:schemeClr val="bg1"/>
                </a:solidFill>
                <a:latin typeface="游ゴシック" panose="020B0400000000000000" pitchFamily="50" charset="-128"/>
                <a:ea typeface="游ゴシック" panose="020B0400000000000000" pitchFamily="50" charset="-128"/>
              </a:rPr>
              <a:t>0</a:t>
            </a:r>
            <a:r>
              <a:rPr lang="en-US" altLang="ja-JP" sz="1980" b="1" dirty="0">
                <a:solidFill>
                  <a:schemeClr val="bg1"/>
                </a:solidFill>
                <a:latin typeface="游ゴシック" panose="020B0400000000000000" pitchFamily="50" charset="-128"/>
                <a:ea typeface="游ゴシック" panose="020B0400000000000000" pitchFamily="50" charset="-128"/>
              </a:rPr>
              <a:t>/</a:t>
            </a:r>
            <a:r>
              <a:rPr lang="en-US" altLang="ja-JP" sz="2546" b="1" dirty="0">
                <a:solidFill>
                  <a:schemeClr val="bg1"/>
                </a:solidFill>
                <a:latin typeface="游ゴシック" panose="020B0400000000000000" pitchFamily="50" charset="-128"/>
                <a:ea typeface="游ゴシック" panose="020B0400000000000000" pitchFamily="50" charset="-128"/>
              </a:rPr>
              <a:t>00</a:t>
            </a:r>
            <a:r>
              <a:rPr lang="en-US" altLang="ja-JP" sz="1697" b="1" dirty="0">
                <a:solidFill>
                  <a:schemeClr val="bg1"/>
                </a:solidFill>
                <a:latin typeface="游ゴシック" panose="020B0400000000000000" pitchFamily="50" charset="-128"/>
                <a:ea typeface="游ゴシック" panose="020B0400000000000000" pitchFamily="50" charset="-128"/>
              </a:rPr>
              <a:t>(</a:t>
            </a:r>
            <a:r>
              <a:rPr lang="ja-JP" altLang="en-US" sz="1697" b="1" dirty="0">
                <a:solidFill>
                  <a:schemeClr val="bg1"/>
                </a:solidFill>
                <a:latin typeface="游ゴシック" panose="020B0400000000000000" pitchFamily="50" charset="-128"/>
                <a:ea typeface="游ゴシック" panose="020B0400000000000000" pitchFamily="50" charset="-128"/>
              </a:rPr>
              <a:t>日）</a:t>
            </a:r>
            <a:endParaRPr lang="ja-JP" altLang="en-US" sz="2546" dirty="0">
              <a:solidFill>
                <a:schemeClr val="bg1"/>
              </a:solidFill>
              <a:latin typeface="游ゴシック" panose="020B0400000000000000" pitchFamily="50" charset="-128"/>
              <a:ea typeface="游ゴシック" panose="020B0400000000000000" pitchFamily="50" charset="-128"/>
            </a:endParaRPr>
          </a:p>
        </p:txBody>
      </p:sp>
      <p:sp>
        <p:nvSpPr>
          <p:cNvPr id="101" name="正方形/長方形 100"/>
          <p:cNvSpPr/>
          <p:nvPr/>
        </p:nvSpPr>
        <p:spPr>
          <a:xfrm>
            <a:off x="5584213" y="6830706"/>
            <a:ext cx="1398140" cy="484107"/>
          </a:xfrm>
          <a:prstGeom prst="rect">
            <a:avLst/>
          </a:prstGeom>
        </p:spPr>
        <p:txBody>
          <a:bodyPr wrap="none">
            <a:spAutoFit/>
          </a:bodyPr>
          <a:lstStyle/>
          <a:p>
            <a:r>
              <a:rPr lang="en-US" altLang="ja-JP" sz="2546" b="1" dirty="0">
                <a:solidFill>
                  <a:schemeClr val="bg1"/>
                </a:solidFill>
                <a:latin typeface="游ゴシック" panose="020B0400000000000000" pitchFamily="50" charset="-128"/>
                <a:ea typeface="游ゴシック" panose="020B0400000000000000" pitchFamily="50" charset="-128"/>
              </a:rPr>
              <a:t>0</a:t>
            </a:r>
            <a:r>
              <a:rPr lang="en-US" altLang="ja-JP" sz="1980" b="1" dirty="0">
                <a:solidFill>
                  <a:schemeClr val="bg1"/>
                </a:solidFill>
                <a:latin typeface="游ゴシック" panose="020B0400000000000000" pitchFamily="50" charset="-128"/>
                <a:ea typeface="游ゴシック" panose="020B0400000000000000" pitchFamily="50" charset="-128"/>
              </a:rPr>
              <a:t>/</a:t>
            </a:r>
            <a:r>
              <a:rPr lang="en-US" altLang="ja-JP" sz="2546" b="1" dirty="0">
                <a:solidFill>
                  <a:schemeClr val="bg1"/>
                </a:solidFill>
                <a:latin typeface="游ゴシック" panose="020B0400000000000000" pitchFamily="50" charset="-128"/>
                <a:ea typeface="游ゴシック" panose="020B0400000000000000" pitchFamily="50" charset="-128"/>
              </a:rPr>
              <a:t>00</a:t>
            </a:r>
            <a:r>
              <a:rPr lang="en-US" altLang="ja-JP" sz="1697" b="1" dirty="0">
                <a:solidFill>
                  <a:schemeClr val="bg1"/>
                </a:solidFill>
                <a:latin typeface="游ゴシック" panose="020B0400000000000000" pitchFamily="50" charset="-128"/>
                <a:ea typeface="游ゴシック" panose="020B0400000000000000" pitchFamily="50" charset="-128"/>
              </a:rPr>
              <a:t>(</a:t>
            </a:r>
            <a:r>
              <a:rPr lang="ja-JP" altLang="en-US" sz="1697" b="1" dirty="0">
                <a:solidFill>
                  <a:schemeClr val="bg1"/>
                </a:solidFill>
                <a:latin typeface="游ゴシック" panose="020B0400000000000000" pitchFamily="50" charset="-128"/>
                <a:ea typeface="游ゴシック" panose="020B0400000000000000" pitchFamily="50" charset="-128"/>
              </a:rPr>
              <a:t>日）</a:t>
            </a:r>
            <a:endParaRPr lang="ja-JP" altLang="en-US" sz="2546" dirty="0">
              <a:solidFill>
                <a:schemeClr val="bg1"/>
              </a:solidFill>
              <a:latin typeface="游ゴシック" panose="020B0400000000000000" pitchFamily="50" charset="-128"/>
              <a:ea typeface="游ゴシック" panose="020B0400000000000000" pitchFamily="50" charset="-128"/>
            </a:endParaRPr>
          </a:p>
        </p:txBody>
      </p:sp>
      <p:sp>
        <p:nvSpPr>
          <p:cNvPr id="102" name="正方形/長方形 101"/>
          <p:cNvSpPr/>
          <p:nvPr/>
        </p:nvSpPr>
        <p:spPr>
          <a:xfrm>
            <a:off x="5900411" y="6637461"/>
            <a:ext cx="511679" cy="288220"/>
          </a:xfrm>
          <a:prstGeom prst="rect">
            <a:avLst/>
          </a:prstGeom>
        </p:spPr>
        <p:txBody>
          <a:bodyPr wrap="none">
            <a:spAutoFit/>
          </a:bodyPr>
          <a:lstStyle/>
          <a:p>
            <a:r>
              <a:rPr lang="ja-JP" altLang="en-US" sz="1273" b="1" dirty="0">
                <a:solidFill>
                  <a:schemeClr val="bg1"/>
                </a:solidFill>
                <a:latin typeface="游ゴシック" panose="020B0400000000000000" pitchFamily="50" charset="-128"/>
                <a:ea typeface="游ゴシック" panose="020B0400000000000000" pitchFamily="50" charset="-128"/>
              </a:rPr>
              <a:t>より</a:t>
            </a:r>
            <a:endParaRPr lang="ja-JP" altLang="en-US" sz="1273" dirty="0">
              <a:solidFill>
                <a:schemeClr val="bg1"/>
              </a:solidFill>
              <a:latin typeface="游ゴシック" panose="020B0400000000000000" pitchFamily="50" charset="-128"/>
              <a:ea typeface="游ゴシック" panose="020B0400000000000000" pitchFamily="50" charset="-128"/>
            </a:endParaRPr>
          </a:p>
        </p:txBody>
      </p:sp>
      <p:sp>
        <p:nvSpPr>
          <p:cNvPr id="103" name="正方形/長方形 102"/>
          <p:cNvSpPr/>
          <p:nvPr/>
        </p:nvSpPr>
        <p:spPr>
          <a:xfrm>
            <a:off x="5900411" y="7184270"/>
            <a:ext cx="511679" cy="288220"/>
          </a:xfrm>
          <a:prstGeom prst="rect">
            <a:avLst/>
          </a:prstGeom>
        </p:spPr>
        <p:txBody>
          <a:bodyPr wrap="none">
            <a:spAutoFit/>
          </a:bodyPr>
          <a:lstStyle/>
          <a:p>
            <a:r>
              <a:rPr lang="ja-JP" altLang="en-US" sz="1273" b="1" dirty="0">
                <a:solidFill>
                  <a:schemeClr val="bg1"/>
                </a:solidFill>
                <a:latin typeface="游ゴシック" panose="020B0400000000000000" pitchFamily="50" charset="-128"/>
                <a:ea typeface="游ゴシック" panose="020B0400000000000000" pitchFamily="50" charset="-128"/>
              </a:rPr>
              <a:t>まで</a:t>
            </a:r>
            <a:endParaRPr lang="ja-JP" altLang="en-US" sz="1273" dirty="0">
              <a:solidFill>
                <a:schemeClr val="bg1"/>
              </a:solidFill>
              <a:latin typeface="游ゴシック" panose="020B0400000000000000" pitchFamily="50" charset="-128"/>
              <a:ea typeface="游ゴシック" panose="020B0400000000000000" pitchFamily="50" charset="-128"/>
            </a:endParaRPr>
          </a:p>
        </p:txBody>
      </p:sp>
      <p:sp>
        <p:nvSpPr>
          <p:cNvPr id="104" name="正方形/長方形 103"/>
          <p:cNvSpPr/>
          <p:nvPr/>
        </p:nvSpPr>
        <p:spPr>
          <a:xfrm rot="5400000">
            <a:off x="1111781" y="4234943"/>
            <a:ext cx="5345089" cy="7568652"/>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73" dirty="0"/>
          </a:p>
        </p:txBody>
      </p:sp>
      <p:sp>
        <p:nvSpPr>
          <p:cNvPr id="105" name="正方形/長方形 104"/>
          <p:cNvSpPr/>
          <p:nvPr/>
        </p:nvSpPr>
        <p:spPr>
          <a:xfrm>
            <a:off x="3399311" y="6156743"/>
            <a:ext cx="759110" cy="3767703"/>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游ゴシック" panose="020B0400000000000000" pitchFamily="50" charset="-128"/>
                <a:ea typeface="游ゴシック" panose="020B0400000000000000" pitchFamily="50" charset="-128"/>
              </a:rPr>
              <a:t>タイトルを</a:t>
            </a:r>
            <a:endParaRPr kumimoji="1" lang="en-US" altLang="ja-JP" sz="1400" b="1" dirty="0">
              <a:latin typeface="游ゴシック" panose="020B0400000000000000" pitchFamily="50" charset="-128"/>
              <a:ea typeface="游ゴシック" panose="020B0400000000000000" pitchFamily="50" charset="-128"/>
            </a:endParaRPr>
          </a:p>
          <a:p>
            <a:pPr algn="ctr"/>
            <a:r>
              <a:rPr kumimoji="1" lang="ja-JP" altLang="en-US" sz="1400" b="1" dirty="0">
                <a:latin typeface="游ゴシック" panose="020B0400000000000000" pitchFamily="50" charset="-128"/>
                <a:ea typeface="游ゴシック" panose="020B0400000000000000" pitchFamily="50" charset="-128"/>
              </a:rPr>
              <a:t>変更することが可能です</a:t>
            </a:r>
          </a:p>
        </p:txBody>
      </p:sp>
      <p:sp>
        <p:nvSpPr>
          <p:cNvPr id="106" name="正方形/長方形 105"/>
          <p:cNvSpPr/>
          <p:nvPr/>
        </p:nvSpPr>
        <p:spPr>
          <a:xfrm>
            <a:off x="5202213" y="5848770"/>
            <a:ext cx="1933115" cy="188519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14" b="1" dirty="0">
                <a:latin typeface="游ゴシック" panose="020B0400000000000000" pitchFamily="50" charset="-128"/>
                <a:ea typeface="游ゴシック" panose="020B0400000000000000" pitchFamily="50" charset="-128"/>
              </a:rPr>
              <a:t>文字の編集ができます</a:t>
            </a:r>
          </a:p>
        </p:txBody>
      </p:sp>
      <p:sp>
        <p:nvSpPr>
          <p:cNvPr id="107" name="正方形/長方形 106"/>
          <p:cNvSpPr/>
          <p:nvPr/>
        </p:nvSpPr>
        <p:spPr>
          <a:xfrm>
            <a:off x="533546" y="6387224"/>
            <a:ext cx="1164084" cy="84823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73" b="1" dirty="0">
                <a:latin typeface="游ゴシック" panose="020B0400000000000000" pitchFamily="50" charset="-128"/>
                <a:ea typeface="游ゴシック" panose="020B0400000000000000" pitchFamily="50" charset="-128"/>
              </a:rPr>
              <a:t>写真やイラストを入れることができます</a:t>
            </a:r>
          </a:p>
        </p:txBody>
      </p:sp>
      <p:sp>
        <p:nvSpPr>
          <p:cNvPr id="108" name="正方形/長方形 107"/>
          <p:cNvSpPr/>
          <p:nvPr/>
        </p:nvSpPr>
        <p:spPr>
          <a:xfrm>
            <a:off x="449540" y="8705134"/>
            <a:ext cx="1015024" cy="132335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14" b="1" dirty="0">
                <a:latin typeface="游ゴシック" panose="020B0400000000000000" pitchFamily="50" charset="-128"/>
                <a:ea typeface="游ゴシック" panose="020B0400000000000000" pitchFamily="50" charset="-128"/>
              </a:rPr>
              <a:t>文字の編集ができます</a:t>
            </a:r>
          </a:p>
        </p:txBody>
      </p:sp>
      <p:sp>
        <p:nvSpPr>
          <p:cNvPr id="109" name="正方形/長方形 108"/>
          <p:cNvSpPr/>
          <p:nvPr/>
        </p:nvSpPr>
        <p:spPr>
          <a:xfrm>
            <a:off x="533546" y="7353301"/>
            <a:ext cx="1164084" cy="84823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73" b="1" dirty="0">
                <a:latin typeface="游ゴシック" panose="020B0400000000000000" pitchFamily="50" charset="-128"/>
                <a:ea typeface="游ゴシック" panose="020B0400000000000000" pitchFamily="50" charset="-128"/>
              </a:rPr>
              <a:t>写真やイラストを入れることができます</a:t>
            </a:r>
          </a:p>
        </p:txBody>
      </p:sp>
      <p:sp>
        <p:nvSpPr>
          <p:cNvPr id="110" name="正方形/長方形 109"/>
          <p:cNvSpPr/>
          <p:nvPr/>
        </p:nvSpPr>
        <p:spPr>
          <a:xfrm>
            <a:off x="2013017" y="6164586"/>
            <a:ext cx="1119537" cy="3322830"/>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14" b="1" dirty="0">
                <a:latin typeface="游ゴシック" panose="020B0400000000000000" pitchFamily="50" charset="-128"/>
                <a:ea typeface="游ゴシック" panose="020B0400000000000000" pitchFamily="50" charset="-128"/>
              </a:rPr>
              <a:t>文字の編集ができます</a:t>
            </a:r>
          </a:p>
        </p:txBody>
      </p:sp>
      <p:sp>
        <p:nvSpPr>
          <p:cNvPr id="111" name="正方形/長方形 110"/>
          <p:cNvSpPr/>
          <p:nvPr/>
        </p:nvSpPr>
        <p:spPr>
          <a:xfrm>
            <a:off x="517367" y="1028350"/>
            <a:ext cx="1175231" cy="860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78" b="1" dirty="0"/>
          </a:p>
        </p:txBody>
      </p:sp>
      <p:pic>
        <p:nvPicPr>
          <p:cNvPr id="112" name="図 1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7821" y="934453"/>
            <a:ext cx="584033" cy="3476178"/>
          </a:xfrm>
          <a:prstGeom prst="rect">
            <a:avLst/>
          </a:prstGeom>
        </p:spPr>
      </p:pic>
      <p:sp>
        <p:nvSpPr>
          <p:cNvPr id="113" name="正方形/長方形 112"/>
          <p:cNvSpPr/>
          <p:nvPr/>
        </p:nvSpPr>
        <p:spPr>
          <a:xfrm>
            <a:off x="517367" y="2016305"/>
            <a:ext cx="1175231" cy="860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78" b="1" dirty="0"/>
          </a:p>
        </p:txBody>
      </p:sp>
      <p:pic>
        <p:nvPicPr>
          <p:cNvPr id="114" name="図 1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2213" y="507992"/>
            <a:ext cx="1853387" cy="1879248"/>
          </a:xfrm>
          <a:prstGeom prst="rect">
            <a:avLst/>
          </a:prstGeom>
        </p:spPr>
      </p:pic>
      <p:pic>
        <p:nvPicPr>
          <p:cNvPr id="115" name="図 1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3808" y="1988954"/>
            <a:ext cx="2614138" cy="2844733"/>
          </a:xfrm>
          <a:prstGeom prst="rect">
            <a:avLst/>
          </a:prstGeom>
        </p:spPr>
      </p:pic>
      <p:sp>
        <p:nvSpPr>
          <p:cNvPr id="116" name="正方形/長方形 115"/>
          <p:cNvSpPr/>
          <p:nvPr/>
        </p:nvSpPr>
        <p:spPr>
          <a:xfrm>
            <a:off x="1755601" y="993251"/>
            <a:ext cx="1360757" cy="3147439"/>
          </a:xfrm>
          <a:prstGeom prst="rect">
            <a:avLst/>
          </a:prstGeom>
        </p:spPr>
        <p:txBody>
          <a:bodyPr vert="eaVert" wrap="square">
            <a:spAutoFit/>
          </a:bodyPr>
          <a:lstStyle/>
          <a:p>
            <a:pPr>
              <a:lnSpc>
                <a:spcPct val="150000"/>
              </a:lnSpc>
            </a:pPr>
            <a:r>
              <a:rPr kumimoji="1" lang="ja-JP" altLang="en-US" sz="849" spc="71" dirty="0">
                <a:solidFill>
                  <a:srgbClr val="804E21"/>
                </a:solidFill>
                <a:latin typeface="Yu Gothic Medium" charset="-128"/>
                <a:ea typeface="Yu Gothic Medium" charset="-128"/>
                <a:cs typeface="Yu Gothic Medium" charset="-128"/>
              </a:rPr>
              <a:t>文字情報を自由に入れることができます文字情報を自由に入れることができます。文字情報を自由に入れることができます文字情報を自由に入れることができます。文字情報を自由に入れることができます文字情報を自由に入れることができます。</a:t>
            </a:r>
          </a:p>
          <a:p>
            <a:pPr>
              <a:lnSpc>
                <a:spcPct val="150000"/>
              </a:lnSpc>
            </a:pPr>
            <a:endParaRPr kumimoji="1" lang="ja-JP" altLang="en-US" sz="849" spc="71" dirty="0">
              <a:solidFill>
                <a:srgbClr val="804E21"/>
              </a:solidFill>
              <a:latin typeface="Yu Gothic Medium" charset="-128"/>
              <a:ea typeface="Yu Gothic Medium" charset="-128"/>
              <a:cs typeface="Yu Gothic Medium" charset="-128"/>
            </a:endParaRPr>
          </a:p>
        </p:txBody>
      </p:sp>
      <p:sp>
        <p:nvSpPr>
          <p:cNvPr id="117" name="正方形/長方形 116"/>
          <p:cNvSpPr/>
          <p:nvPr/>
        </p:nvSpPr>
        <p:spPr>
          <a:xfrm>
            <a:off x="1167046" y="3369144"/>
            <a:ext cx="413190" cy="1543091"/>
          </a:xfrm>
          <a:prstGeom prst="rect">
            <a:avLst/>
          </a:prstGeom>
        </p:spPr>
        <p:txBody>
          <a:bodyPr vert="eaVert" wrap="square">
            <a:spAutoFit/>
          </a:bodyPr>
          <a:lstStyle/>
          <a:p>
            <a:pPr>
              <a:lnSpc>
                <a:spcPct val="150000"/>
              </a:lnSpc>
            </a:pPr>
            <a:r>
              <a:rPr kumimoji="1" lang="ja-JP" altLang="en-US" sz="990" spc="71" dirty="0">
                <a:solidFill>
                  <a:srgbClr val="804E21"/>
                </a:solidFill>
                <a:latin typeface="Yu Gothic Medium" charset="-128"/>
                <a:ea typeface="Yu Gothic Medium" charset="-128"/>
                <a:cs typeface="Yu Gothic Medium" charset="-128"/>
              </a:rPr>
              <a:t>サンプルの店名</a:t>
            </a:r>
          </a:p>
        </p:txBody>
      </p:sp>
      <p:sp>
        <p:nvSpPr>
          <p:cNvPr id="118" name="正方形/長方形 117"/>
          <p:cNvSpPr/>
          <p:nvPr/>
        </p:nvSpPr>
        <p:spPr>
          <a:xfrm>
            <a:off x="5584214" y="956096"/>
            <a:ext cx="1398140" cy="484107"/>
          </a:xfrm>
          <a:prstGeom prst="rect">
            <a:avLst/>
          </a:prstGeom>
        </p:spPr>
        <p:txBody>
          <a:bodyPr wrap="none">
            <a:spAutoFit/>
          </a:bodyPr>
          <a:lstStyle/>
          <a:p>
            <a:r>
              <a:rPr lang="en-US" altLang="ja-JP" sz="2546" b="1" dirty="0">
                <a:solidFill>
                  <a:schemeClr val="bg1"/>
                </a:solidFill>
                <a:latin typeface="游ゴシック" panose="020B0400000000000000" pitchFamily="50" charset="-128"/>
                <a:ea typeface="游ゴシック" panose="020B0400000000000000" pitchFamily="50" charset="-128"/>
              </a:rPr>
              <a:t>0</a:t>
            </a:r>
            <a:r>
              <a:rPr lang="en-US" altLang="ja-JP" sz="1980" b="1" dirty="0">
                <a:solidFill>
                  <a:schemeClr val="bg1"/>
                </a:solidFill>
                <a:latin typeface="游ゴシック" panose="020B0400000000000000" pitchFamily="50" charset="-128"/>
                <a:ea typeface="游ゴシック" panose="020B0400000000000000" pitchFamily="50" charset="-128"/>
              </a:rPr>
              <a:t>/</a:t>
            </a:r>
            <a:r>
              <a:rPr lang="en-US" altLang="ja-JP" sz="2546" b="1" dirty="0">
                <a:solidFill>
                  <a:schemeClr val="bg1"/>
                </a:solidFill>
                <a:latin typeface="游ゴシック" panose="020B0400000000000000" pitchFamily="50" charset="-128"/>
                <a:ea typeface="游ゴシック" panose="020B0400000000000000" pitchFamily="50" charset="-128"/>
              </a:rPr>
              <a:t>00</a:t>
            </a:r>
            <a:r>
              <a:rPr lang="en-US" altLang="ja-JP" sz="1697" b="1" dirty="0">
                <a:solidFill>
                  <a:schemeClr val="bg1"/>
                </a:solidFill>
                <a:latin typeface="游ゴシック" panose="020B0400000000000000" pitchFamily="50" charset="-128"/>
                <a:ea typeface="游ゴシック" panose="020B0400000000000000" pitchFamily="50" charset="-128"/>
              </a:rPr>
              <a:t>(</a:t>
            </a:r>
            <a:r>
              <a:rPr lang="ja-JP" altLang="en-US" sz="1697" b="1" dirty="0">
                <a:solidFill>
                  <a:schemeClr val="bg1"/>
                </a:solidFill>
                <a:latin typeface="游ゴシック" panose="020B0400000000000000" pitchFamily="50" charset="-128"/>
                <a:ea typeface="游ゴシック" panose="020B0400000000000000" pitchFamily="50" charset="-128"/>
              </a:rPr>
              <a:t>日）</a:t>
            </a:r>
            <a:endParaRPr lang="ja-JP" altLang="en-US" sz="2546" dirty="0">
              <a:solidFill>
                <a:schemeClr val="bg1"/>
              </a:solidFill>
              <a:latin typeface="游ゴシック" panose="020B0400000000000000" pitchFamily="50" charset="-128"/>
              <a:ea typeface="游ゴシック" panose="020B0400000000000000" pitchFamily="50" charset="-128"/>
            </a:endParaRPr>
          </a:p>
        </p:txBody>
      </p:sp>
      <p:sp>
        <p:nvSpPr>
          <p:cNvPr id="119" name="正方形/長方形 118"/>
          <p:cNvSpPr/>
          <p:nvPr/>
        </p:nvSpPr>
        <p:spPr>
          <a:xfrm>
            <a:off x="5584213" y="1483980"/>
            <a:ext cx="1398140" cy="484107"/>
          </a:xfrm>
          <a:prstGeom prst="rect">
            <a:avLst/>
          </a:prstGeom>
        </p:spPr>
        <p:txBody>
          <a:bodyPr wrap="none">
            <a:spAutoFit/>
          </a:bodyPr>
          <a:lstStyle/>
          <a:p>
            <a:r>
              <a:rPr lang="en-US" altLang="ja-JP" sz="2546" b="1" dirty="0">
                <a:solidFill>
                  <a:schemeClr val="bg1"/>
                </a:solidFill>
                <a:latin typeface="游ゴシック" panose="020B0400000000000000" pitchFamily="50" charset="-128"/>
                <a:ea typeface="游ゴシック" panose="020B0400000000000000" pitchFamily="50" charset="-128"/>
              </a:rPr>
              <a:t>0</a:t>
            </a:r>
            <a:r>
              <a:rPr lang="en-US" altLang="ja-JP" sz="1980" b="1" dirty="0">
                <a:solidFill>
                  <a:schemeClr val="bg1"/>
                </a:solidFill>
                <a:latin typeface="游ゴシック" panose="020B0400000000000000" pitchFamily="50" charset="-128"/>
                <a:ea typeface="游ゴシック" panose="020B0400000000000000" pitchFamily="50" charset="-128"/>
              </a:rPr>
              <a:t>/</a:t>
            </a:r>
            <a:r>
              <a:rPr lang="en-US" altLang="ja-JP" sz="2546" b="1" dirty="0">
                <a:solidFill>
                  <a:schemeClr val="bg1"/>
                </a:solidFill>
                <a:latin typeface="游ゴシック" panose="020B0400000000000000" pitchFamily="50" charset="-128"/>
                <a:ea typeface="游ゴシック" panose="020B0400000000000000" pitchFamily="50" charset="-128"/>
              </a:rPr>
              <a:t>00</a:t>
            </a:r>
            <a:r>
              <a:rPr lang="en-US" altLang="ja-JP" sz="1697" b="1" dirty="0">
                <a:solidFill>
                  <a:schemeClr val="bg1"/>
                </a:solidFill>
                <a:latin typeface="游ゴシック" panose="020B0400000000000000" pitchFamily="50" charset="-128"/>
                <a:ea typeface="游ゴシック" panose="020B0400000000000000" pitchFamily="50" charset="-128"/>
              </a:rPr>
              <a:t>(</a:t>
            </a:r>
            <a:r>
              <a:rPr lang="ja-JP" altLang="en-US" sz="1697" b="1" dirty="0">
                <a:solidFill>
                  <a:schemeClr val="bg1"/>
                </a:solidFill>
                <a:latin typeface="游ゴシック" panose="020B0400000000000000" pitchFamily="50" charset="-128"/>
                <a:ea typeface="游ゴシック" panose="020B0400000000000000" pitchFamily="50" charset="-128"/>
              </a:rPr>
              <a:t>日）</a:t>
            </a:r>
            <a:endParaRPr lang="ja-JP" altLang="en-US" sz="2546" dirty="0">
              <a:solidFill>
                <a:schemeClr val="bg1"/>
              </a:solidFill>
              <a:latin typeface="游ゴシック" panose="020B0400000000000000" pitchFamily="50" charset="-128"/>
              <a:ea typeface="游ゴシック" panose="020B0400000000000000" pitchFamily="50" charset="-128"/>
            </a:endParaRPr>
          </a:p>
        </p:txBody>
      </p:sp>
      <p:sp>
        <p:nvSpPr>
          <p:cNvPr id="120" name="正方形/長方形 119"/>
          <p:cNvSpPr/>
          <p:nvPr/>
        </p:nvSpPr>
        <p:spPr>
          <a:xfrm>
            <a:off x="5900411" y="1290735"/>
            <a:ext cx="511679" cy="288220"/>
          </a:xfrm>
          <a:prstGeom prst="rect">
            <a:avLst/>
          </a:prstGeom>
        </p:spPr>
        <p:txBody>
          <a:bodyPr wrap="none">
            <a:spAutoFit/>
          </a:bodyPr>
          <a:lstStyle/>
          <a:p>
            <a:r>
              <a:rPr lang="ja-JP" altLang="en-US" sz="1273" b="1" dirty="0">
                <a:solidFill>
                  <a:schemeClr val="bg1"/>
                </a:solidFill>
                <a:latin typeface="游ゴシック" panose="020B0400000000000000" pitchFamily="50" charset="-128"/>
                <a:ea typeface="游ゴシック" panose="020B0400000000000000" pitchFamily="50" charset="-128"/>
              </a:rPr>
              <a:t>より</a:t>
            </a:r>
            <a:endParaRPr lang="ja-JP" altLang="en-US" sz="1273" dirty="0">
              <a:solidFill>
                <a:schemeClr val="bg1"/>
              </a:solidFill>
              <a:latin typeface="游ゴシック" panose="020B0400000000000000" pitchFamily="50" charset="-128"/>
              <a:ea typeface="游ゴシック" panose="020B0400000000000000" pitchFamily="50" charset="-128"/>
            </a:endParaRPr>
          </a:p>
        </p:txBody>
      </p:sp>
      <p:sp>
        <p:nvSpPr>
          <p:cNvPr id="121" name="正方形/長方形 120"/>
          <p:cNvSpPr/>
          <p:nvPr/>
        </p:nvSpPr>
        <p:spPr>
          <a:xfrm>
            <a:off x="5900411" y="1837544"/>
            <a:ext cx="511679" cy="288220"/>
          </a:xfrm>
          <a:prstGeom prst="rect">
            <a:avLst/>
          </a:prstGeom>
        </p:spPr>
        <p:txBody>
          <a:bodyPr wrap="none">
            <a:spAutoFit/>
          </a:bodyPr>
          <a:lstStyle/>
          <a:p>
            <a:r>
              <a:rPr lang="ja-JP" altLang="en-US" sz="1273" b="1" dirty="0">
                <a:solidFill>
                  <a:schemeClr val="bg1"/>
                </a:solidFill>
                <a:latin typeface="游ゴシック" panose="020B0400000000000000" pitchFamily="50" charset="-128"/>
                <a:ea typeface="游ゴシック" panose="020B0400000000000000" pitchFamily="50" charset="-128"/>
              </a:rPr>
              <a:t>まで</a:t>
            </a:r>
            <a:endParaRPr lang="ja-JP" altLang="en-US" sz="1273" dirty="0">
              <a:solidFill>
                <a:schemeClr val="bg1"/>
              </a:solidFill>
              <a:latin typeface="游ゴシック" panose="020B0400000000000000" pitchFamily="50" charset="-128"/>
              <a:ea typeface="游ゴシック" panose="020B0400000000000000" pitchFamily="50" charset="-128"/>
            </a:endParaRPr>
          </a:p>
        </p:txBody>
      </p:sp>
      <p:sp>
        <p:nvSpPr>
          <p:cNvPr id="122" name="正方形/長方形 121"/>
          <p:cNvSpPr/>
          <p:nvPr/>
        </p:nvSpPr>
        <p:spPr>
          <a:xfrm rot="5400000">
            <a:off x="1110964" y="-1110964"/>
            <a:ext cx="5346724" cy="7568652"/>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73" dirty="0"/>
          </a:p>
        </p:txBody>
      </p:sp>
      <p:sp>
        <p:nvSpPr>
          <p:cNvPr id="123" name="正方形/長方形 122"/>
          <p:cNvSpPr/>
          <p:nvPr/>
        </p:nvSpPr>
        <p:spPr>
          <a:xfrm>
            <a:off x="3399311" y="810017"/>
            <a:ext cx="759110" cy="3767703"/>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游ゴシック" panose="020B0400000000000000" pitchFamily="50" charset="-128"/>
                <a:ea typeface="游ゴシック" panose="020B0400000000000000" pitchFamily="50" charset="-128"/>
              </a:rPr>
              <a:t>タイトルを</a:t>
            </a:r>
            <a:endParaRPr kumimoji="1" lang="en-US" altLang="ja-JP" sz="1400" b="1" dirty="0">
              <a:latin typeface="游ゴシック" panose="020B0400000000000000" pitchFamily="50" charset="-128"/>
              <a:ea typeface="游ゴシック" panose="020B0400000000000000" pitchFamily="50" charset="-128"/>
            </a:endParaRPr>
          </a:p>
          <a:p>
            <a:pPr algn="ctr"/>
            <a:r>
              <a:rPr kumimoji="1" lang="ja-JP" altLang="en-US" sz="1400" b="1" dirty="0">
                <a:latin typeface="游ゴシック" panose="020B0400000000000000" pitchFamily="50" charset="-128"/>
                <a:ea typeface="游ゴシック" panose="020B0400000000000000" pitchFamily="50" charset="-128"/>
              </a:rPr>
              <a:t>変更することが可能です</a:t>
            </a:r>
          </a:p>
        </p:txBody>
      </p:sp>
      <p:sp>
        <p:nvSpPr>
          <p:cNvPr id="124" name="正方形/長方形 123"/>
          <p:cNvSpPr/>
          <p:nvPr/>
        </p:nvSpPr>
        <p:spPr>
          <a:xfrm>
            <a:off x="5202213" y="502044"/>
            <a:ext cx="1933115" cy="188519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14" b="1" dirty="0">
                <a:latin typeface="游ゴシック" panose="020B0400000000000000" pitchFamily="50" charset="-128"/>
                <a:ea typeface="游ゴシック" panose="020B0400000000000000" pitchFamily="50" charset="-128"/>
              </a:rPr>
              <a:t>文字の編集ができます</a:t>
            </a:r>
          </a:p>
        </p:txBody>
      </p:sp>
      <p:sp>
        <p:nvSpPr>
          <p:cNvPr id="125" name="正方形/長方形 124"/>
          <p:cNvSpPr/>
          <p:nvPr/>
        </p:nvSpPr>
        <p:spPr>
          <a:xfrm>
            <a:off x="533546" y="1040498"/>
            <a:ext cx="1164084" cy="84823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73" b="1" dirty="0">
                <a:latin typeface="游ゴシック" panose="020B0400000000000000" pitchFamily="50" charset="-128"/>
                <a:ea typeface="游ゴシック" panose="020B0400000000000000" pitchFamily="50" charset="-128"/>
              </a:rPr>
              <a:t>写真やイラストを入れることができます</a:t>
            </a:r>
          </a:p>
        </p:txBody>
      </p:sp>
      <p:sp>
        <p:nvSpPr>
          <p:cNvPr id="126" name="正方形/長方形 125"/>
          <p:cNvSpPr/>
          <p:nvPr/>
        </p:nvSpPr>
        <p:spPr>
          <a:xfrm>
            <a:off x="449540" y="3358408"/>
            <a:ext cx="1015024" cy="132335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14" b="1" dirty="0">
                <a:latin typeface="游ゴシック" panose="020B0400000000000000" pitchFamily="50" charset="-128"/>
                <a:ea typeface="游ゴシック" panose="020B0400000000000000" pitchFamily="50" charset="-128"/>
              </a:rPr>
              <a:t>文字の編集ができます</a:t>
            </a:r>
          </a:p>
        </p:txBody>
      </p:sp>
      <p:sp>
        <p:nvSpPr>
          <p:cNvPr id="127" name="正方形/長方形 126"/>
          <p:cNvSpPr/>
          <p:nvPr/>
        </p:nvSpPr>
        <p:spPr>
          <a:xfrm>
            <a:off x="533546" y="2006575"/>
            <a:ext cx="1164084" cy="84823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73" b="1" dirty="0">
                <a:latin typeface="游ゴシック" panose="020B0400000000000000" pitchFamily="50" charset="-128"/>
                <a:ea typeface="游ゴシック" panose="020B0400000000000000" pitchFamily="50" charset="-128"/>
              </a:rPr>
              <a:t>写真やイラストを入れることができます</a:t>
            </a:r>
          </a:p>
        </p:txBody>
      </p:sp>
      <p:sp>
        <p:nvSpPr>
          <p:cNvPr id="128" name="正方形/長方形 127"/>
          <p:cNvSpPr/>
          <p:nvPr/>
        </p:nvSpPr>
        <p:spPr>
          <a:xfrm>
            <a:off x="2013017" y="817860"/>
            <a:ext cx="1119537" cy="3322830"/>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14" b="1" dirty="0">
                <a:latin typeface="游ゴシック" panose="020B0400000000000000" pitchFamily="50" charset="-128"/>
                <a:ea typeface="游ゴシック" panose="020B0400000000000000" pitchFamily="50" charset="-128"/>
              </a:rPr>
              <a:t>文字の編集ができます</a:t>
            </a:r>
          </a:p>
        </p:txBody>
      </p:sp>
    </p:spTree>
    <p:extLst>
      <p:ext uri="{BB962C8B-B14F-4D97-AF65-F5344CB8AC3E}">
        <p14:creationId xmlns:p14="http://schemas.microsoft.com/office/powerpoint/2010/main" val="1865954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テキスト ボックス 3"/>
          <p:cNvSpPr txBox="1"/>
          <p:nvPr/>
        </p:nvSpPr>
        <p:spPr>
          <a:xfrm>
            <a:off x="539603" y="799012"/>
            <a:ext cx="6660000" cy="458926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2400" b="1" dirty="0">
                <a:solidFill>
                  <a:prstClr val="black"/>
                </a:solidFill>
                <a:latin typeface="ＭＳ Ｐゴシック" panose="020B0600070205080204" pitchFamily="50" charset="-128"/>
                <a:ea typeface="ＭＳ Ｐゴシック" panose="020B0600070205080204" pitchFamily="50" charset="-128"/>
              </a:rPr>
              <a:t>POP</a:t>
            </a:r>
            <a:r>
              <a:rPr lang="ja-JP" altLang="en-US" sz="2400"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1200" dirty="0">
                <a:solidFill>
                  <a:prstClr val="black"/>
                </a:solidFill>
                <a:latin typeface="ＭＳ Ｐゴシック" panose="020B0600070205080204" pitchFamily="50" charset="-128"/>
                <a:ea typeface="ＭＳ Ｐゴシック" panose="020B0600070205080204" pitchFamily="50" charset="-128"/>
              </a:rPr>
              <a:t>PowerPoint</a:t>
            </a:r>
            <a:r>
              <a:rPr lang="ja-JP" altLang="en-US" sz="1200"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1200" dirty="0">
                <a:solidFill>
                  <a:prstClr val="black"/>
                </a:solidFill>
                <a:latin typeface="ＭＳ Ｐゴシック" panose="020B0600070205080204" pitchFamily="50" charset="-128"/>
                <a:ea typeface="ＭＳ Ｐゴシック" panose="020B0600070205080204" pitchFamily="50" charset="-128"/>
              </a:rPr>
              <a:t>(</a:t>
            </a:r>
            <a:r>
              <a:rPr lang="ja-JP" altLang="en-US" sz="1200"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1200" dirty="0">
                <a:solidFill>
                  <a:prstClr val="black"/>
                </a:solidFill>
                <a:latin typeface="ＭＳ Ｐゴシック" panose="020B0600070205080204" pitchFamily="50" charset="-128"/>
                <a:ea typeface="ＭＳ Ｐゴシック" panose="020B0600070205080204" pitchFamily="50" charset="-128"/>
              </a:rPr>
              <a:t>)</a:t>
            </a:r>
            <a:r>
              <a:rPr lang="ja-JP" altLang="en-US" sz="1200"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088633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719</TotalTime>
  <Words>550</Words>
  <Application>Microsoft Macintosh PowerPoint</Application>
  <PresentationFormat>ユーザー設定</PresentationFormat>
  <Paragraphs>64</Paragraphs>
  <Slides>3</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vt:i4>
      </vt:variant>
    </vt:vector>
  </HeadingPairs>
  <TitlesOfParts>
    <vt:vector size="11" baseType="lpstr">
      <vt:lpstr>Calibri</vt:lpstr>
      <vt:lpstr>Calibri Light</vt:lpstr>
      <vt:lpstr>ＭＳ Ｐゴシック</vt:lpstr>
      <vt:lpstr>Yu Gothic Medium</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y-kohori</dc:creator>
  <cp:lastModifiedBy>yuta@8be.co.jp</cp:lastModifiedBy>
  <cp:revision>34</cp:revision>
  <cp:lastPrinted>2016-11-14T12:10:14Z</cp:lastPrinted>
  <dcterms:created xsi:type="dcterms:W3CDTF">2016-11-14T11:00:59Z</dcterms:created>
  <dcterms:modified xsi:type="dcterms:W3CDTF">2017-03-21T08:49:06Z</dcterms:modified>
</cp:coreProperties>
</file>