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9" r:id="rId2"/>
    <p:sldId id="261" r:id="rId3"/>
    <p:sldId id="257" r:id="rId4"/>
  </p:sldIdLst>
  <p:sldSz cx="10691813" cy="7559675"/>
  <p:notesSz cx="6794500" cy="9931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>
          <p15:clr>
            <a:srgbClr val="A4A3A4"/>
          </p15:clr>
        </p15:guide>
        <p15:guide id="2" pos="336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4E21"/>
    <a:srgbClr val="6FC6D2"/>
    <a:srgbClr val="ED9C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69" autoAdjust="0"/>
    <p:restoredTop sz="93941" autoAdjust="0"/>
  </p:normalViewPr>
  <p:slideViewPr>
    <p:cSldViewPr snapToGrid="0">
      <p:cViewPr varScale="1">
        <p:scale>
          <a:sx n="97" d="100"/>
          <a:sy n="97" d="100"/>
        </p:scale>
        <p:origin x="840" y="90"/>
      </p:cViewPr>
      <p:guideLst>
        <p:guide orient="horz" pos="2381"/>
        <p:guide pos="336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6603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9"/>
            <a:ext cx="10691813" cy="7558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585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7033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96" r:id="rId2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kumimoji="1"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正方形/長方形 13"/>
          <p:cNvSpPr/>
          <p:nvPr/>
        </p:nvSpPr>
        <p:spPr>
          <a:xfrm>
            <a:off x="731723" y="1454421"/>
            <a:ext cx="1662155" cy="12168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901" y="1321620"/>
            <a:ext cx="826010" cy="4916434"/>
          </a:xfrm>
          <a:prstGeom prst="rect">
            <a:avLst/>
          </a:prstGeom>
        </p:spPr>
      </p:pic>
      <p:sp>
        <p:nvSpPr>
          <p:cNvPr id="21" name="正方形/長方形 20"/>
          <p:cNvSpPr/>
          <p:nvPr/>
        </p:nvSpPr>
        <p:spPr>
          <a:xfrm>
            <a:off x="731723" y="2851707"/>
            <a:ext cx="1662155" cy="12168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7603" y="718467"/>
            <a:ext cx="2621285" cy="2657861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7405" y="2813023"/>
            <a:ext cx="3697232" cy="4023368"/>
          </a:xfrm>
          <a:prstGeom prst="rect">
            <a:avLst/>
          </a:prstGeom>
        </p:spPr>
      </p:pic>
      <p:sp>
        <p:nvSpPr>
          <p:cNvPr id="23" name="正方形/長方形 22"/>
          <p:cNvSpPr/>
          <p:nvPr/>
        </p:nvSpPr>
        <p:spPr>
          <a:xfrm>
            <a:off x="2837873" y="1404779"/>
            <a:ext cx="1569660" cy="4451491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200" dirty="0">
                <a:solidFill>
                  <a:srgbClr val="804E2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３月３日</a:t>
            </a:r>
            <a:r>
              <a:rPr kumimoji="1" lang="ja-JP" altLang="en-US" sz="1200" spc="100" dirty="0">
                <a:solidFill>
                  <a:srgbClr val="804E2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は、女の子の成長と幸せを願うひなまつり。今年も桃の節句にちなんで、ちらし寿司やひなあられ、さくら餅など、お子様も大人も笑顔になれる限定商品をご用意しました。華やかなごちそうを囲み、家族でお祝いしましょう。</a:t>
            </a:r>
          </a:p>
        </p:txBody>
      </p:sp>
      <p:sp>
        <p:nvSpPr>
          <p:cNvPr id="29" name="正方形/長方形 28"/>
          <p:cNvSpPr/>
          <p:nvPr/>
        </p:nvSpPr>
        <p:spPr>
          <a:xfrm>
            <a:off x="1727131" y="4765056"/>
            <a:ext cx="507831" cy="2182427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400" spc="100" dirty="0">
                <a:solidFill>
                  <a:srgbClr val="804E2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サンプルの店名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5579" y="4789149"/>
            <a:ext cx="1898790" cy="2468902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000" spc="100" dirty="0">
                <a:solidFill>
                  <a:srgbClr val="804E2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〒</a:t>
            </a:r>
            <a:r>
              <a:rPr lang="en-US" altLang="ja-JP" sz="1000" spc="100" dirty="0">
                <a:solidFill>
                  <a:srgbClr val="804E2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000-000-0000</a:t>
            </a:r>
            <a:endParaRPr kumimoji="1" lang="en-US" altLang="zh-CN" sz="1000" spc="100" dirty="0">
              <a:solidFill>
                <a:srgbClr val="804E2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ct val="150000"/>
              </a:lnSpc>
            </a:pPr>
            <a:r>
              <a:rPr kumimoji="1" lang="zh-CN" altLang="en-US" sz="1000" spc="100" dirty="0">
                <a:solidFill>
                  <a:srgbClr val="804E2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〇〇県〇〇市〇〇区</a:t>
            </a:r>
            <a:r>
              <a:rPr kumimoji="1" lang="en-US" altLang="zh-CN" sz="1000" spc="100" dirty="0">
                <a:solidFill>
                  <a:srgbClr val="804E2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0-0</a:t>
            </a:r>
          </a:p>
          <a:p>
            <a:pPr>
              <a:lnSpc>
                <a:spcPct val="150000"/>
              </a:lnSpc>
            </a:pPr>
            <a:r>
              <a:rPr kumimoji="1" lang="en-US" altLang="ja-JP" sz="1000" spc="100" dirty="0">
                <a:solidFill>
                  <a:srgbClr val="804E2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[TEL]</a:t>
            </a:r>
            <a:r>
              <a:rPr lang="en-US" altLang="ja-JP" sz="1000" spc="100" dirty="0">
                <a:solidFill>
                  <a:srgbClr val="804E2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0000-000-0000</a:t>
            </a:r>
          </a:p>
          <a:p>
            <a:pPr>
              <a:lnSpc>
                <a:spcPct val="150000"/>
              </a:lnSpc>
            </a:pPr>
            <a:r>
              <a:rPr kumimoji="1" lang="en-US" altLang="ja-JP" sz="1000" spc="100" dirty="0">
                <a:solidFill>
                  <a:srgbClr val="804E2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[</a:t>
            </a:r>
            <a:r>
              <a:rPr kumimoji="1" lang="ja-JP" altLang="en-US" sz="1000" spc="100" dirty="0">
                <a:solidFill>
                  <a:srgbClr val="804E2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営業時間</a:t>
            </a:r>
            <a:r>
              <a:rPr kumimoji="1" lang="en-US" altLang="ja-JP" sz="1000" spc="100" dirty="0">
                <a:solidFill>
                  <a:srgbClr val="804E2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]</a:t>
            </a:r>
            <a:r>
              <a:rPr lang="en-US" altLang="ja-JP" sz="1000" spc="100" dirty="0">
                <a:solidFill>
                  <a:srgbClr val="804E2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 00</a:t>
            </a:r>
            <a:r>
              <a:rPr lang="ja-JP" altLang="en-US" sz="1000" spc="100" dirty="0">
                <a:solidFill>
                  <a:srgbClr val="804E2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時～</a:t>
            </a:r>
            <a:r>
              <a:rPr lang="en-US" altLang="ja-JP" sz="1000" spc="100" dirty="0">
                <a:solidFill>
                  <a:srgbClr val="804E2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</a:t>
            </a:r>
            <a:r>
              <a:rPr lang="ja-JP" altLang="en-US" sz="1000" spc="100" dirty="0">
                <a:solidFill>
                  <a:srgbClr val="804E2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時</a:t>
            </a:r>
            <a:endParaRPr lang="en-US" altLang="ja-JP" sz="1000" spc="100" dirty="0">
              <a:solidFill>
                <a:srgbClr val="804E2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ct val="150000"/>
              </a:lnSpc>
            </a:pPr>
            <a:r>
              <a:rPr lang="en-US" altLang="ja-JP" sz="1000" spc="100" dirty="0">
                <a:solidFill>
                  <a:srgbClr val="804E2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[</a:t>
            </a:r>
            <a:r>
              <a:rPr lang="ja-JP" altLang="en-US" sz="1000" spc="100" dirty="0">
                <a:solidFill>
                  <a:srgbClr val="804E2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定休日</a:t>
            </a:r>
            <a:r>
              <a:rPr lang="en-US" altLang="ja-JP" sz="1000" spc="100" dirty="0">
                <a:solidFill>
                  <a:srgbClr val="804E2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]</a:t>
            </a:r>
            <a:r>
              <a:rPr lang="ja-JP" altLang="en-US" sz="1000" spc="100" dirty="0">
                <a:solidFill>
                  <a:srgbClr val="804E2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〇曜日</a:t>
            </a:r>
            <a:endParaRPr kumimoji="1" lang="en-US" altLang="ja-JP" sz="1000" spc="100" dirty="0">
              <a:solidFill>
                <a:srgbClr val="804E2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ct val="150000"/>
              </a:lnSpc>
            </a:pPr>
            <a:endParaRPr kumimoji="1" lang="en-US" altLang="ja-JP" sz="1000" spc="100" dirty="0">
              <a:solidFill>
                <a:srgbClr val="804E2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ct val="150000"/>
              </a:lnSpc>
            </a:pPr>
            <a:endParaRPr kumimoji="1" lang="en-US" altLang="ja-JP" sz="1000" spc="100" dirty="0">
              <a:solidFill>
                <a:srgbClr val="804E2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ct val="150000"/>
              </a:lnSpc>
            </a:pPr>
            <a:endParaRPr kumimoji="1" lang="en-US" altLang="ja-JP" sz="1000" spc="100" dirty="0">
              <a:solidFill>
                <a:srgbClr val="804E2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ct val="150000"/>
              </a:lnSpc>
            </a:pPr>
            <a:endParaRPr kumimoji="1" lang="en-US" altLang="ja-JP" sz="1000" spc="100" dirty="0">
              <a:solidFill>
                <a:srgbClr val="804E2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ct val="150000"/>
              </a:lnSpc>
            </a:pPr>
            <a:endParaRPr kumimoji="1" lang="en-US" altLang="ja-JP" sz="1000" spc="100" dirty="0">
              <a:solidFill>
                <a:srgbClr val="804E2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ct val="150000"/>
              </a:lnSpc>
            </a:pPr>
            <a:endParaRPr kumimoji="1" lang="en-US" altLang="ja-JP" sz="1000" spc="100" dirty="0">
              <a:solidFill>
                <a:srgbClr val="804E2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ct val="150000"/>
              </a:lnSpc>
            </a:pPr>
            <a:endParaRPr kumimoji="1" lang="en-US" altLang="ja-JP" sz="1000" spc="100" dirty="0">
              <a:solidFill>
                <a:srgbClr val="804E2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ct val="150000"/>
              </a:lnSpc>
            </a:pPr>
            <a:endParaRPr kumimoji="1" lang="en-US" altLang="ja-JP" sz="1000" spc="100" dirty="0">
              <a:solidFill>
                <a:srgbClr val="804E2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ct val="150000"/>
              </a:lnSpc>
            </a:pPr>
            <a:endParaRPr kumimoji="1" lang="en-US" altLang="ja-JP" sz="1000" spc="100" dirty="0">
              <a:solidFill>
                <a:srgbClr val="804E2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ct val="150000"/>
              </a:lnSpc>
            </a:pPr>
            <a:endParaRPr kumimoji="1" lang="en-US" altLang="ja-JP" sz="1000" spc="100" dirty="0">
              <a:solidFill>
                <a:srgbClr val="804E2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ct val="150000"/>
              </a:lnSpc>
            </a:pPr>
            <a:endParaRPr kumimoji="1" lang="en-US" altLang="ja-JP" sz="1000" spc="100" dirty="0">
              <a:solidFill>
                <a:srgbClr val="804E2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ct val="150000"/>
              </a:lnSpc>
            </a:pPr>
            <a:endParaRPr kumimoji="1" lang="en-US" altLang="ja-JP" sz="1000" spc="100" dirty="0">
              <a:solidFill>
                <a:srgbClr val="804E2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ct val="150000"/>
              </a:lnSpc>
            </a:pPr>
            <a:endParaRPr kumimoji="1" lang="en-US" altLang="ja-JP" sz="1000" spc="100" dirty="0">
              <a:solidFill>
                <a:srgbClr val="804E2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ct val="150000"/>
              </a:lnSpc>
            </a:pPr>
            <a:endParaRPr kumimoji="1" lang="en-US" altLang="ja-JP" sz="1000" spc="100" dirty="0">
              <a:solidFill>
                <a:srgbClr val="804E2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ct val="150000"/>
              </a:lnSpc>
            </a:pPr>
            <a:endParaRPr kumimoji="1" lang="en-US" altLang="ja-JP" sz="1000" spc="100" dirty="0">
              <a:solidFill>
                <a:srgbClr val="804E2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ct val="150000"/>
              </a:lnSpc>
            </a:pPr>
            <a:endParaRPr kumimoji="1" lang="en-US" altLang="ja-JP" sz="1000" spc="100" dirty="0">
              <a:solidFill>
                <a:srgbClr val="804E2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ct val="150000"/>
              </a:lnSpc>
            </a:pPr>
            <a:endParaRPr kumimoji="1" lang="en-US" altLang="ja-JP" sz="1000" spc="100" dirty="0">
              <a:solidFill>
                <a:srgbClr val="804E2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ct val="150000"/>
              </a:lnSpc>
            </a:pPr>
            <a:endParaRPr kumimoji="1" lang="en-US" altLang="ja-JP" sz="1000" spc="100" dirty="0">
              <a:solidFill>
                <a:srgbClr val="804E2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ct val="150000"/>
              </a:lnSpc>
            </a:pPr>
            <a:endParaRPr kumimoji="1" lang="en-US" altLang="ja-JP" sz="1000" spc="100" dirty="0">
              <a:solidFill>
                <a:srgbClr val="804E2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ct val="150000"/>
              </a:lnSpc>
            </a:pPr>
            <a:endParaRPr kumimoji="1" lang="en-US" altLang="ja-JP" sz="1000" spc="100" dirty="0">
              <a:solidFill>
                <a:srgbClr val="804E2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ct val="150000"/>
              </a:lnSpc>
            </a:pPr>
            <a:endParaRPr kumimoji="1" lang="en-US" altLang="ja-JP" sz="1000" spc="100" dirty="0">
              <a:solidFill>
                <a:srgbClr val="804E2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ct val="150000"/>
              </a:lnSpc>
            </a:pPr>
            <a:endParaRPr kumimoji="1" lang="en-US" altLang="ja-JP" sz="1000" spc="100" dirty="0">
              <a:solidFill>
                <a:srgbClr val="804E2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ct val="150000"/>
              </a:lnSpc>
            </a:pPr>
            <a:endParaRPr kumimoji="1" lang="en-US" altLang="ja-JP" sz="1000" spc="100" dirty="0">
              <a:solidFill>
                <a:srgbClr val="804E2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ct val="150000"/>
              </a:lnSpc>
            </a:pPr>
            <a:endParaRPr kumimoji="1" lang="en-US" altLang="ja-JP" sz="1000" spc="100" dirty="0">
              <a:solidFill>
                <a:srgbClr val="804E2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ct val="150000"/>
              </a:lnSpc>
            </a:pPr>
            <a:endParaRPr kumimoji="1" lang="en-US" altLang="ja-JP" sz="1000" spc="100" dirty="0">
              <a:solidFill>
                <a:srgbClr val="804E2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ct val="150000"/>
              </a:lnSpc>
            </a:pPr>
            <a:endParaRPr kumimoji="1" lang="en-US" altLang="ja-JP" sz="1000" spc="100" dirty="0">
              <a:solidFill>
                <a:srgbClr val="804E2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ct val="150000"/>
              </a:lnSpc>
            </a:pPr>
            <a:endParaRPr kumimoji="1" lang="en-US" altLang="ja-JP" sz="1000" spc="100" dirty="0">
              <a:solidFill>
                <a:srgbClr val="804E2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ct val="150000"/>
              </a:lnSpc>
            </a:pPr>
            <a:endParaRPr kumimoji="1" lang="en-US" altLang="ja-JP" sz="1000" spc="100" dirty="0">
              <a:solidFill>
                <a:srgbClr val="804E2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ct val="150000"/>
              </a:lnSpc>
            </a:pPr>
            <a:endParaRPr kumimoji="1" lang="en-US" altLang="ja-JP" sz="1000" spc="100" dirty="0">
              <a:solidFill>
                <a:srgbClr val="804E2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7897876" y="1352229"/>
            <a:ext cx="189667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6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</a:t>
            </a:r>
            <a:r>
              <a:rPr lang="en-US" altLang="ja-JP" sz="28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/</a:t>
            </a:r>
            <a:r>
              <a:rPr lang="en-US" altLang="ja-JP" sz="36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</a:t>
            </a:r>
            <a:r>
              <a:rPr lang="en-US" altLang="ja-JP" sz="24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</a:t>
            </a:r>
            <a:r>
              <a:rPr lang="ja-JP" altLang="en-US" sz="24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日）</a:t>
            </a:r>
            <a:endParaRPr lang="ja-JP" altLang="en-US" sz="3600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7897875" y="2098827"/>
            <a:ext cx="1896673" cy="7820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6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</a:t>
            </a:r>
            <a:r>
              <a:rPr lang="en-US" altLang="ja-JP" sz="28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/</a:t>
            </a:r>
            <a:r>
              <a:rPr lang="en-US" altLang="ja-JP" sz="36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</a:t>
            </a:r>
            <a:r>
              <a:rPr lang="en-US" altLang="ja-JP" sz="24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</a:t>
            </a:r>
            <a:r>
              <a:rPr lang="ja-JP" altLang="en-US" sz="24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日）</a:t>
            </a:r>
            <a:endParaRPr lang="ja-JP" altLang="en-US" sz="3600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8345079" y="1825518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より</a:t>
            </a:r>
            <a:endParaRPr lang="ja-JP" altLang="en-US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8345079" y="2598882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まで</a:t>
            </a:r>
            <a:endParaRPr lang="ja-JP" altLang="en-US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967399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正方形/長方形 13"/>
          <p:cNvSpPr/>
          <p:nvPr/>
        </p:nvSpPr>
        <p:spPr>
          <a:xfrm>
            <a:off x="731723" y="1454421"/>
            <a:ext cx="1662155" cy="12168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901" y="1321620"/>
            <a:ext cx="826010" cy="4916434"/>
          </a:xfrm>
          <a:prstGeom prst="rect">
            <a:avLst/>
          </a:prstGeom>
        </p:spPr>
      </p:pic>
      <p:sp>
        <p:nvSpPr>
          <p:cNvPr id="21" name="正方形/長方形 20"/>
          <p:cNvSpPr/>
          <p:nvPr/>
        </p:nvSpPr>
        <p:spPr>
          <a:xfrm>
            <a:off x="731723" y="2851707"/>
            <a:ext cx="1662155" cy="12168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7603" y="718467"/>
            <a:ext cx="2621285" cy="2657861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7405" y="2813023"/>
            <a:ext cx="3697232" cy="4023368"/>
          </a:xfrm>
          <a:prstGeom prst="rect">
            <a:avLst/>
          </a:prstGeom>
        </p:spPr>
      </p:pic>
      <p:sp>
        <p:nvSpPr>
          <p:cNvPr id="23" name="正方形/長方形 22"/>
          <p:cNvSpPr/>
          <p:nvPr/>
        </p:nvSpPr>
        <p:spPr>
          <a:xfrm>
            <a:off x="2837873" y="1404779"/>
            <a:ext cx="1569660" cy="4451491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200" dirty="0">
                <a:solidFill>
                  <a:srgbClr val="804E2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３月３日</a:t>
            </a:r>
            <a:r>
              <a:rPr kumimoji="1" lang="ja-JP" altLang="en-US" sz="1200" spc="100" dirty="0">
                <a:solidFill>
                  <a:srgbClr val="804E2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は、女の子の成長と幸せを願うひなまつり。今年も桃の節句にちなんで、ちらし寿司やひなあられ、さくら餅など、お子様も大人も笑顔になれる限定商品をご用意しました。華やかなごちそうを囲み、家族でお祝いしましょう。</a:t>
            </a:r>
          </a:p>
        </p:txBody>
      </p:sp>
      <p:sp>
        <p:nvSpPr>
          <p:cNvPr id="29" name="正方形/長方形 28"/>
          <p:cNvSpPr/>
          <p:nvPr/>
        </p:nvSpPr>
        <p:spPr>
          <a:xfrm>
            <a:off x="1727131" y="4765056"/>
            <a:ext cx="507831" cy="2182427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400" spc="100" dirty="0">
                <a:solidFill>
                  <a:srgbClr val="804E2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サンプルの店名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5579" y="4789149"/>
            <a:ext cx="1898790" cy="2468902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000" spc="100" dirty="0">
                <a:solidFill>
                  <a:srgbClr val="804E2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〒</a:t>
            </a:r>
            <a:r>
              <a:rPr lang="en-US" altLang="ja-JP" sz="1000" spc="100" dirty="0">
                <a:solidFill>
                  <a:srgbClr val="804E2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000-000-0000</a:t>
            </a:r>
            <a:endParaRPr kumimoji="1" lang="en-US" altLang="zh-CN" sz="1000" spc="100" dirty="0">
              <a:solidFill>
                <a:srgbClr val="804E2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ct val="150000"/>
              </a:lnSpc>
            </a:pPr>
            <a:r>
              <a:rPr kumimoji="1" lang="zh-CN" altLang="en-US" sz="1000" spc="100" dirty="0">
                <a:solidFill>
                  <a:srgbClr val="804E2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〇〇県〇〇市〇〇区</a:t>
            </a:r>
            <a:r>
              <a:rPr kumimoji="1" lang="en-US" altLang="zh-CN" sz="1000" spc="100" dirty="0">
                <a:solidFill>
                  <a:srgbClr val="804E2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0-0</a:t>
            </a:r>
          </a:p>
          <a:p>
            <a:pPr>
              <a:lnSpc>
                <a:spcPct val="150000"/>
              </a:lnSpc>
            </a:pPr>
            <a:r>
              <a:rPr kumimoji="1" lang="en-US" altLang="ja-JP" sz="1000" spc="100" dirty="0">
                <a:solidFill>
                  <a:srgbClr val="804E2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[TEL]</a:t>
            </a:r>
            <a:r>
              <a:rPr lang="en-US" altLang="ja-JP" sz="1000" spc="100" dirty="0">
                <a:solidFill>
                  <a:srgbClr val="804E2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0000-000-0000</a:t>
            </a:r>
          </a:p>
          <a:p>
            <a:pPr>
              <a:lnSpc>
                <a:spcPct val="150000"/>
              </a:lnSpc>
            </a:pPr>
            <a:r>
              <a:rPr kumimoji="1" lang="en-US" altLang="ja-JP" sz="1000" spc="100" dirty="0">
                <a:solidFill>
                  <a:srgbClr val="804E2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[</a:t>
            </a:r>
            <a:r>
              <a:rPr kumimoji="1" lang="ja-JP" altLang="en-US" sz="1000" spc="100" dirty="0">
                <a:solidFill>
                  <a:srgbClr val="804E2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営業時間</a:t>
            </a:r>
            <a:r>
              <a:rPr kumimoji="1" lang="en-US" altLang="ja-JP" sz="1000" spc="100" dirty="0">
                <a:solidFill>
                  <a:srgbClr val="804E2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]</a:t>
            </a:r>
            <a:r>
              <a:rPr lang="en-US" altLang="ja-JP" sz="1000" spc="100" dirty="0">
                <a:solidFill>
                  <a:srgbClr val="804E2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 00</a:t>
            </a:r>
            <a:r>
              <a:rPr lang="ja-JP" altLang="en-US" sz="1000" spc="100" dirty="0">
                <a:solidFill>
                  <a:srgbClr val="804E2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時～</a:t>
            </a:r>
            <a:r>
              <a:rPr lang="en-US" altLang="ja-JP" sz="1000" spc="100" dirty="0">
                <a:solidFill>
                  <a:srgbClr val="804E2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</a:t>
            </a:r>
            <a:r>
              <a:rPr lang="ja-JP" altLang="en-US" sz="1000" spc="100" dirty="0">
                <a:solidFill>
                  <a:srgbClr val="804E2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時</a:t>
            </a:r>
            <a:endParaRPr lang="en-US" altLang="ja-JP" sz="1000" spc="100" dirty="0">
              <a:solidFill>
                <a:srgbClr val="804E2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ct val="150000"/>
              </a:lnSpc>
            </a:pPr>
            <a:r>
              <a:rPr lang="en-US" altLang="ja-JP" sz="1000" spc="100" dirty="0">
                <a:solidFill>
                  <a:srgbClr val="804E2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[</a:t>
            </a:r>
            <a:r>
              <a:rPr lang="ja-JP" altLang="en-US" sz="1000" spc="100" dirty="0">
                <a:solidFill>
                  <a:srgbClr val="804E2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定休日</a:t>
            </a:r>
            <a:r>
              <a:rPr lang="en-US" altLang="ja-JP" sz="1000" spc="100" dirty="0">
                <a:solidFill>
                  <a:srgbClr val="804E2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]</a:t>
            </a:r>
            <a:r>
              <a:rPr lang="ja-JP" altLang="en-US" sz="1000" spc="100" dirty="0">
                <a:solidFill>
                  <a:srgbClr val="804E2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〇曜日</a:t>
            </a:r>
            <a:endParaRPr kumimoji="1" lang="en-US" altLang="ja-JP" sz="1000" spc="100" dirty="0">
              <a:solidFill>
                <a:srgbClr val="804E2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ct val="150000"/>
              </a:lnSpc>
            </a:pPr>
            <a:endParaRPr kumimoji="1" lang="en-US" altLang="ja-JP" sz="1000" spc="100" dirty="0">
              <a:solidFill>
                <a:srgbClr val="804E2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ct val="150000"/>
              </a:lnSpc>
            </a:pPr>
            <a:endParaRPr kumimoji="1" lang="en-US" altLang="ja-JP" sz="1000" spc="100" dirty="0">
              <a:solidFill>
                <a:srgbClr val="804E2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ct val="150000"/>
              </a:lnSpc>
            </a:pPr>
            <a:endParaRPr kumimoji="1" lang="en-US" altLang="ja-JP" sz="1000" spc="100" dirty="0">
              <a:solidFill>
                <a:srgbClr val="804E2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ct val="150000"/>
              </a:lnSpc>
            </a:pPr>
            <a:endParaRPr kumimoji="1" lang="en-US" altLang="ja-JP" sz="1000" spc="100" dirty="0">
              <a:solidFill>
                <a:srgbClr val="804E2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ct val="150000"/>
              </a:lnSpc>
            </a:pPr>
            <a:endParaRPr kumimoji="1" lang="en-US" altLang="ja-JP" sz="1000" spc="100" dirty="0">
              <a:solidFill>
                <a:srgbClr val="804E2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ct val="150000"/>
              </a:lnSpc>
            </a:pPr>
            <a:endParaRPr kumimoji="1" lang="en-US" altLang="ja-JP" sz="1000" spc="100" dirty="0">
              <a:solidFill>
                <a:srgbClr val="804E2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ct val="150000"/>
              </a:lnSpc>
            </a:pPr>
            <a:endParaRPr kumimoji="1" lang="en-US" altLang="ja-JP" sz="1000" spc="100" dirty="0">
              <a:solidFill>
                <a:srgbClr val="804E2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ct val="150000"/>
              </a:lnSpc>
            </a:pPr>
            <a:endParaRPr kumimoji="1" lang="en-US" altLang="ja-JP" sz="1000" spc="100" dirty="0">
              <a:solidFill>
                <a:srgbClr val="804E2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ct val="150000"/>
              </a:lnSpc>
            </a:pPr>
            <a:endParaRPr kumimoji="1" lang="en-US" altLang="ja-JP" sz="1000" spc="100" dirty="0">
              <a:solidFill>
                <a:srgbClr val="804E2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ct val="150000"/>
              </a:lnSpc>
            </a:pPr>
            <a:endParaRPr kumimoji="1" lang="en-US" altLang="ja-JP" sz="1000" spc="100" dirty="0">
              <a:solidFill>
                <a:srgbClr val="804E2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ct val="150000"/>
              </a:lnSpc>
            </a:pPr>
            <a:endParaRPr kumimoji="1" lang="en-US" altLang="ja-JP" sz="1000" spc="100" dirty="0">
              <a:solidFill>
                <a:srgbClr val="804E2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ct val="150000"/>
              </a:lnSpc>
            </a:pPr>
            <a:endParaRPr kumimoji="1" lang="en-US" altLang="ja-JP" sz="1000" spc="100" dirty="0">
              <a:solidFill>
                <a:srgbClr val="804E2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ct val="150000"/>
              </a:lnSpc>
            </a:pPr>
            <a:endParaRPr kumimoji="1" lang="en-US" altLang="ja-JP" sz="1000" spc="100" dirty="0">
              <a:solidFill>
                <a:srgbClr val="804E2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ct val="150000"/>
              </a:lnSpc>
            </a:pPr>
            <a:endParaRPr kumimoji="1" lang="en-US" altLang="ja-JP" sz="1000" spc="100" dirty="0">
              <a:solidFill>
                <a:srgbClr val="804E2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ct val="150000"/>
              </a:lnSpc>
            </a:pPr>
            <a:endParaRPr kumimoji="1" lang="en-US" altLang="ja-JP" sz="1000" spc="100" dirty="0">
              <a:solidFill>
                <a:srgbClr val="804E2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ct val="150000"/>
              </a:lnSpc>
            </a:pPr>
            <a:endParaRPr kumimoji="1" lang="en-US" altLang="ja-JP" sz="1000" spc="100" dirty="0">
              <a:solidFill>
                <a:srgbClr val="804E2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ct val="150000"/>
              </a:lnSpc>
            </a:pPr>
            <a:endParaRPr kumimoji="1" lang="en-US" altLang="ja-JP" sz="1000" spc="100" dirty="0">
              <a:solidFill>
                <a:srgbClr val="804E2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ct val="150000"/>
              </a:lnSpc>
            </a:pPr>
            <a:endParaRPr kumimoji="1" lang="en-US" altLang="ja-JP" sz="1000" spc="100" dirty="0">
              <a:solidFill>
                <a:srgbClr val="804E2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ct val="150000"/>
              </a:lnSpc>
            </a:pPr>
            <a:endParaRPr kumimoji="1" lang="en-US" altLang="ja-JP" sz="1000" spc="100" dirty="0">
              <a:solidFill>
                <a:srgbClr val="804E2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ct val="150000"/>
              </a:lnSpc>
            </a:pPr>
            <a:endParaRPr kumimoji="1" lang="en-US" altLang="ja-JP" sz="1000" spc="100" dirty="0">
              <a:solidFill>
                <a:srgbClr val="804E2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ct val="150000"/>
              </a:lnSpc>
            </a:pPr>
            <a:endParaRPr kumimoji="1" lang="en-US" altLang="ja-JP" sz="1000" spc="100" dirty="0">
              <a:solidFill>
                <a:srgbClr val="804E2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ct val="150000"/>
              </a:lnSpc>
            </a:pPr>
            <a:endParaRPr kumimoji="1" lang="en-US" altLang="ja-JP" sz="1000" spc="100" dirty="0">
              <a:solidFill>
                <a:srgbClr val="804E2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ct val="150000"/>
              </a:lnSpc>
            </a:pPr>
            <a:endParaRPr kumimoji="1" lang="en-US" altLang="ja-JP" sz="1000" spc="100" dirty="0">
              <a:solidFill>
                <a:srgbClr val="804E2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ct val="150000"/>
              </a:lnSpc>
            </a:pPr>
            <a:endParaRPr kumimoji="1" lang="en-US" altLang="ja-JP" sz="1000" spc="100" dirty="0">
              <a:solidFill>
                <a:srgbClr val="804E2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ct val="150000"/>
              </a:lnSpc>
            </a:pPr>
            <a:endParaRPr kumimoji="1" lang="en-US" altLang="ja-JP" sz="1000" spc="100" dirty="0">
              <a:solidFill>
                <a:srgbClr val="804E2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ct val="150000"/>
              </a:lnSpc>
            </a:pPr>
            <a:endParaRPr kumimoji="1" lang="en-US" altLang="ja-JP" sz="1000" spc="100" dirty="0">
              <a:solidFill>
                <a:srgbClr val="804E2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ct val="150000"/>
              </a:lnSpc>
            </a:pPr>
            <a:endParaRPr kumimoji="1" lang="en-US" altLang="ja-JP" sz="1000" spc="100" dirty="0">
              <a:solidFill>
                <a:srgbClr val="804E2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ct val="150000"/>
              </a:lnSpc>
            </a:pPr>
            <a:endParaRPr kumimoji="1" lang="en-US" altLang="ja-JP" sz="1000" spc="100" dirty="0">
              <a:solidFill>
                <a:srgbClr val="804E2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ct val="150000"/>
              </a:lnSpc>
            </a:pPr>
            <a:endParaRPr kumimoji="1" lang="en-US" altLang="ja-JP" sz="1000" spc="100" dirty="0">
              <a:solidFill>
                <a:srgbClr val="804E2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7897876" y="1352229"/>
            <a:ext cx="189667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6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</a:t>
            </a:r>
            <a:r>
              <a:rPr lang="en-US" altLang="ja-JP" sz="28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/</a:t>
            </a:r>
            <a:r>
              <a:rPr lang="en-US" altLang="ja-JP" sz="36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</a:t>
            </a:r>
            <a:r>
              <a:rPr lang="en-US" altLang="ja-JP" sz="24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</a:t>
            </a:r>
            <a:r>
              <a:rPr lang="ja-JP" altLang="en-US" sz="24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日）</a:t>
            </a:r>
            <a:endParaRPr lang="ja-JP" altLang="en-US" sz="3600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7897875" y="2098827"/>
            <a:ext cx="1896673" cy="7820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6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</a:t>
            </a:r>
            <a:r>
              <a:rPr lang="en-US" altLang="ja-JP" sz="28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/</a:t>
            </a:r>
            <a:r>
              <a:rPr lang="en-US" altLang="ja-JP" sz="36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</a:t>
            </a:r>
            <a:r>
              <a:rPr lang="en-US" altLang="ja-JP" sz="24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</a:t>
            </a:r>
            <a:r>
              <a:rPr lang="ja-JP" altLang="en-US" sz="24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日）</a:t>
            </a:r>
            <a:endParaRPr lang="ja-JP" altLang="en-US" sz="3600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8345079" y="1825518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より</a:t>
            </a:r>
            <a:endParaRPr lang="ja-JP" altLang="en-US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8345079" y="2598882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まで</a:t>
            </a:r>
            <a:endParaRPr lang="ja-JP" altLang="en-US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8" name="正方形/長方形 17"/>
          <p:cNvSpPr/>
          <p:nvPr/>
        </p:nvSpPr>
        <p:spPr>
          <a:xfrm rot="5400000">
            <a:off x="1578765" y="-1566069"/>
            <a:ext cx="7559675" cy="10691813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9" name="正方形/長方形 18"/>
          <p:cNvSpPr/>
          <p:nvPr/>
        </p:nvSpPr>
        <p:spPr>
          <a:xfrm>
            <a:off x="4807720" y="1145628"/>
            <a:ext cx="1073626" cy="5328744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98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タイトルを</a:t>
            </a:r>
            <a:endParaRPr kumimoji="1" lang="en-US" altLang="ja-JP" sz="198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kumimoji="1" lang="ja-JP" altLang="en-US" sz="198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変更することが可能です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7357603" y="710054"/>
            <a:ext cx="2734047" cy="2666273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文字の編集ができます</a:t>
            </a:r>
          </a:p>
        </p:txBody>
      </p:sp>
      <p:sp>
        <p:nvSpPr>
          <p:cNvPr id="22" name="正方形/長方形 21"/>
          <p:cNvSpPr/>
          <p:nvPr/>
        </p:nvSpPr>
        <p:spPr>
          <a:xfrm>
            <a:off x="754606" y="1471602"/>
            <a:ext cx="1646389" cy="1199680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写真やイラストを入れることができます</a:t>
            </a:r>
          </a:p>
        </p:txBody>
      </p:sp>
      <p:sp>
        <p:nvSpPr>
          <p:cNvPr id="24" name="正方形/長方形 23"/>
          <p:cNvSpPr/>
          <p:nvPr/>
        </p:nvSpPr>
        <p:spPr>
          <a:xfrm>
            <a:off x="635795" y="4749872"/>
            <a:ext cx="1435570" cy="1871645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文字の編集ができます</a:t>
            </a:r>
          </a:p>
        </p:txBody>
      </p:sp>
      <p:sp>
        <p:nvSpPr>
          <p:cNvPr id="25" name="正方形/長方形 24"/>
          <p:cNvSpPr/>
          <p:nvPr/>
        </p:nvSpPr>
        <p:spPr>
          <a:xfrm>
            <a:off x="754606" y="2837946"/>
            <a:ext cx="1646389" cy="1199680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写真やイラストを入れることができます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2847054" y="1156720"/>
            <a:ext cx="1583386" cy="4699550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文字の編集ができます</a:t>
            </a:r>
          </a:p>
        </p:txBody>
      </p:sp>
    </p:spTree>
    <p:extLst>
      <p:ext uri="{BB962C8B-B14F-4D97-AF65-F5344CB8AC3E}">
        <p14:creationId xmlns:p14="http://schemas.microsoft.com/office/powerpoint/2010/main" val="6949554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576850" y="546901"/>
            <a:ext cx="9810253" cy="64825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2263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2263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1556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1556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1556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1556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1556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1556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88633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ホワイ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ホワイ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ホワイ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vert="eaVert" wrap="square">
        <a:spAutoFit/>
      </a:bodyPr>
      <a:lstStyle>
        <a:defPPr>
          <a:lnSpc>
            <a:spcPct val="150000"/>
          </a:lnSpc>
          <a:defRPr kumimoji="1" sz="1200" dirty="0" smtClean="0">
            <a:solidFill>
              <a:srgbClr val="804E21"/>
            </a:solidFill>
            <a:latin typeface="Yu Gothic Medium" charset="-128"/>
            <a:ea typeface="Yu Gothic Medium" charset="-128"/>
            <a:cs typeface="Yu Gothic Medium" charset="-128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941</TotalTime>
  <Words>373</Words>
  <Application>Microsoft Office PowerPoint</Application>
  <PresentationFormat>ユーザー設定</PresentationFormat>
  <Paragraphs>99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9" baseType="lpstr">
      <vt:lpstr>ＭＳ Ｐゴシック</vt:lpstr>
      <vt:lpstr>Yu Gothic Medium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y-kohori</dc:creator>
  <cp:lastModifiedBy>y-kohori</cp:lastModifiedBy>
  <cp:revision>41</cp:revision>
  <cp:lastPrinted>2016-11-28T03:24:14Z</cp:lastPrinted>
  <dcterms:created xsi:type="dcterms:W3CDTF">2016-11-14T11:00:59Z</dcterms:created>
  <dcterms:modified xsi:type="dcterms:W3CDTF">2017-03-23T00:58:33Z</dcterms:modified>
</cp:coreProperties>
</file>