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8" r:id="rId2"/>
    <p:sldId id="256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>
        <p:scale>
          <a:sx n="110" d="100"/>
          <a:sy n="110" d="100"/>
        </p:scale>
        <p:origin x="3432" y="-33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82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599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85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960"/>
          </a:p>
        </p:txBody>
      </p:sp>
    </p:spTree>
    <p:extLst>
      <p:ext uri="{BB962C8B-B14F-4D97-AF65-F5344CB8AC3E}">
        <p14:creationId xmlns:p14="http://schemas.microsoft.com/office/powerpoint/2010/main" val="255271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935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22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62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00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03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36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38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80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7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960"/>
          </a:p>
        </p:txBody>
      </p:sp>
    </p:spTree>
    <p:extLst>
      <p:ext uri="{BB962C8B-B14F-4D97-AF65-F5344CB8AC3E}">
        <p14:creationId xmlns:p14="http://schemas.microsoft.com/office/powerpoint/2010/main" val="15274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419"/>
            <a:ext cx="7559675" cy="421514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60" y="495133"/>
            <a:ext cx="2006299" cy="117197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60" y="2036353"/>
            <a:ext cx="1923154" cy="1159929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7996" y="4685563"/>
            <a:ext cx="7551680" cy="6705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6112757" y="4506097"/>
            <a:ext cx="1082137" cy="6718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28" name="正方形/長方形 27"/>
          <p:cNvSpPr/>
          <p:nvPr/>
        </p:nvSpPr>
        <p:spPr>
          <a:xfrm>
            <a:off x="360783" y="4506097"/>
            <a:ext cx="1082137" cy="6718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451463" y="4804697"/>
            <a:ext cx="265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6212" y="5046012"/>
            <a:ext cx="66872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 〇〇県〇〇市〇〇区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　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0120-000-0000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6122"/>
            <a:ext cx="7559675" cy="4215144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60" y="5830836"/>
            <a:ext cx="2006299" cy="1171975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60" y="7372056"/>
            <a:ext cx="1923154" cy="1159929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7996" y="10021266"/>
            <a:ext cx="7551680" cy="6705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6112757" y="9841800"/>
            <a:ext cx="1082137" cy="6718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41" name="正方形/長方形 40"/>
          <p:cNvSpPr/>
          <p:nvPr/>
        </p:nvSpPr>
        <p:spPr>
          <a:xfrm>
            <a:off x="360783" y="9841800"/>
            <a:ext cx="1082137" cy="6718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451463" y="10140400"/>
            <a:ext cx="265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36212" y="10381715"/>
            <a:ext cx="66872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 〇〇県〇〇市〇〇区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　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0120-000-0000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740287" y="3433682"/>
            <a:ext cx="2118627" cy="96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8" dirty="0">
                <a:latin typeface="游明朝" panose="02020400000000000000" pitchFamily="18" charset="-128"/>
                <a:ea typeface="游明朝" panose="02020400000000000000" pitchFamily="18" charset="-128"/>
              </a:rPr>
              <a:t>想いを伝えたいあの人や、大切な友人、自分へのご褒美にも。バレンタインのチョコレートとホワイトデーのお返しに、おすすめのスイーツが続々。ぜひお立ち寄りください。</a:t>
            </a:r>
            <a:endParaRPr lang="en-US" altLang="ja-JP" sz="778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40287" y="8806809"/>
            <a:ext cx="2118627" cy="96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8" dirty="0">
                <a:latin typeface="游明朝" panose="02020400000000000000" pitchFamily="18" charset="-128"/>
                <a:ea typeface="游明朝" panose="02020400000000000000" pitchFamily="18" charset="-128"/>
              </a:rPr>
              <a:t>想いを伝えたいあの人や、大切な友人、自分へのご褒美にも。バレンタインのチョコレートとホワイトデーのお返しに、おすすめのスイーツが続々。ぜひお立ち寄りください。</a:t>
            </a:r>
            <a:endParaRPr lang="en-US" altLang="ja-JP" sz="778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61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419"/>
            <a:ext cx="7559675" cy="4215144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60" y="495133"/>
            <a:ext cx="2006299" cy="1171975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60" y="2036353"/>
            <a:ext cx="1923154" cy="1159929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7996" y="4685563"/>
            <a:ext cx="7551680" cy="6705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6112757" y="4506097"/>
            <a:ext cx="1082137" cy="6718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43" name="正方形/長方形 42"/>
          <p:cNvSpPr/>
          <p:nvPr/>
        </p:nvSpPr>
        <p:spPr>
          <a:xfrm>
            <a:off x="360783" y="4506097"/>
            <a:ext cx="1082137" cy="6718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451463" y="4804697"/>
            <a:ext cx="265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36212" y="5046012"/>
            <a:ext cx="66872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 〇〇県〇〇市〇〇区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　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0120-000-0000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6122"/>
            <a:ext cx="7559675" cy="4215144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60" y="5830836"/>
            <a:ext cx="2006299" cy="1171975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60" y="7372056"/>
            <a:ext cx="1923154" cy="1159929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2740287" y="3433682"/>
            <a:ext cx="2118627" cy="81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8" dirty="0">
                <a:latin typeface="游明朝" panose="02020400000000000000" pitchFamily="18" charset="-128"/>
                <a:ea typeface="游明朝" panose="02020400000000000000" pitchFamily="18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</a:t>
            </a:r>
            <a:endParaRPr lang="en-US" altLang="ja-JP" sz="778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740287" y="8806809"/>
            <a:ext cx="2118627" cy="81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8" dirty="0">
                <a:latin typeface="游明朝" panose="02020400000000000000" pitchFamily="18" charset="-128"/>
                <a:ea typeface="游明朝" panose="02020400000000000000" pitchFamily="18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</a:t>
            </a:r>
            <a:endParaRPr lang="en-US" altLang="ja-JP" sz="778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7996" y="10021266"/>
            <a:ext cx="7551680" cy="6705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6112757" y="9841800"/>
            <a:ext cx="1082137" cy="6718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52" name="正方形/長方形 51"/>
          <p:cNvSpPr/>
          <p:nvPr/>
        </p:nvSpPr>
        <p:spPr>
          <a:xfrm>
            <a:off x="360783" y="9841800"/>
            <a:ext cx="1082137" cy="6718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451463" y="10140400"/>
            <a:ext cx="265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</a:t>
            </a:r>
          </a:p>
        </p:txBody>
      </p:sp>
      <p:sp>
        <p:nvSpPr>
          <p:cNvPr id="58" name="正方形/長方形 57"/>
          <p:cNvSpPr/>
          <p:nvPr/>
        </p:nvSpPr>
        <p:spPr>
          <a:xfrm rot="5400000">
            <a:off x="1099434" y="-1114193"/>
            <a:ext cx="535304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36212" y="10381715"/>
            <a:ext cx="66872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 〇〇県〇〇市〇〇区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　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0120-000-0000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</a:p>
        </p:txBody>
      </p:sp>
      <p:sp>
        <p:nvSpPr>
          <p:cNvPr id="74" name="正方形/長方形 73"/>
          <p:cNvSpPr/>
          <p:nvPr/>
        </p:nvSpPr>
        <p:spPr>
          <a:xfrm rot="5400000">
            <a:off x="1107293" y="4245758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/>
          </a:p>
        </p:txBody>
      </p:sp>
      <p:sp>
        <p:nvSpPr>
          <p:cNvPr id="55" name="正方形/長方形 54"/>
          <p:cNvSpPr/>
          <p:nvPr/>
        </p:nvSpPr>
        <p:spPr>
          <a:xfrm>
            <a:off x="400671" y="4532757"/>
            <a:ext cx="1042249" cy="64214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2443391" y="470420"/>
            <a:ext cx="2756036" cy="9295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期間の編集ができます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2030829" y="1491175"/>
            <a:ext cx="3581159" cy="3099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2443391" y="1979432"/>
            <a:ext cx="2756036" cy="9295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期間の編集ができます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2030829" y="3000187"/>
            <a:ext cx="3581159" cy="3099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6132700" y="4532757"/>
            <a:ext cx="1042249" cy="64214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1713157" y="4707683"/>
            <a:ext cx="4133362" cy="5474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400671" y="9832345"/>
            <a:ext cx="1042249" cy="64214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2443391" y="5770008"/>
            <a:ext cx="2756036" cy="9295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期間の編集ができます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2030829" y="6790763"/>
            <a:ext cx="3581159" cy="3099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  <p:sp>
        <p:nvSpPr>
          <p:cNvPr id="92" name="正方形/長方形 91"/>
          <p:cNvSpPr/>
          <p:nvPr/>
        </p:nvSpPr>
        <p:spPr>
          <a:xfrm>
            <a:off x="2443391" y="7279020"/>
            <a:ext cx="2756036" cy="9295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期間の編集ができます</a:t>
            </a:r>
          </a:p>
        </p:txBody>
      </p:sp>
      <p:sp>
        <p:nvSpPr>
          <p:cNvPr id="93" name="正方形/長方形 92"/>
          <p:cNvSpPr/>
          <p:nvPr/>
        </p:nvSpPr>
        <p:spPr>
          <a:xfrm>
            <a:off x="2030829" y="8299775"/>
            <a:ext cx="3581159" cy="3099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6132700" y="9832345"/>
            <a:ext cx="1042249" cy="64214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713157" y="10007271"/>
            <a:ext cx="4133362" cy="5474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2443391" y="3486540"/>
            <a:ext cx="2756036" cy="7799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2443391" y="8833240"/>
            <a:ext cx="2756036" cy="7799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603" y="799012"/>
            <a:ext cx="6660000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</TotalTime>
  <Words>408</Words>
  <Application>Microsoft Macintosh PowerPoint</Application>
  <PresentationFormat>ユーザー設定</PresentationFormat>
  <Paragraphs>44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Calibri</vt:lpstr>
      <vt:lpstr>Calibri Light</vt:lpstr>
      <vt:lpstr>ＭＳ Ｐゴシック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34</cp:revision>
  <cp:lastPrinted>2016-11-14T12:10:14Z</cp:lastPrinted>
  <dcterms:created xsi:type="dcterms:W3CDTF">2016-11-14T11:00:59Z</dcterms:created>
  <dcterms:modified xsi:type="dcterms:W3CDTF">2017-03-21T08:46:13Z</dcterms:modified>
</cp:coreProperties>
</file>