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9" r:id="rId2"/>
    <p:sldId id="260" r:id="rId3"/>
    <p:sldId id="257" r:id="rId4"/>
  </p:sldIdLst>
  <p:sldSz cx="10691813" cy="7559675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85" userDrawn="1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4E21"/>
    <a:srgbClr val="6FC6D2"/>
    <a:srgbClr val="ED9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9" autoAdjust="0"/>
    <p:restoredTop sz="93941" autoAdjust="0"/>
  </p:normalViewPr>
  <p:slideViewPr>
    <p:cSldViewPr snapToGrid="0">
      <p:cViewPr varScale="1">
        <p:scale>
          <a:sx n="111" d="100"/>
          <a:sy n="111" d="100"/>
        </p:scale>
        <p:origin x="1408" y="208"/>
      </p:cViewPr>
      <p:guideLst>
        <p:guide orient="horz" pos="2585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763A1-B7F8-4E72-ACF5-8C7E0EB4AA49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27113" y="1241425"/>
            <a:ext cx="474027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ACF221-6BB1-470A-BC7A-F54CB634A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312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CF221-6BB1-470A-BC7A-F54CB634AE1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509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CF221-6BB1-470A-BC7A-F54CB634AE1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6680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660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8585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033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9053"/>
            <a:ext cx="10691813" cy="5961569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7995" y="6668086"/>
            <a:ext cx="10683817" cy="88943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925" y="723157"/>
            <a:ext cx="2807214" cy="1639827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317" y="2910686"/>
            <a:ext cx="2718822" cy="1639827"/>
          </a:xfrm>
          <a:prstGeom prst="rect">
            <a:avLst/>
          </a:prstGeom>
        </p:spPr>
      </p:pic>
      <p:sp>
        <p:nvSpPr>
          <p:cNvPr id="16" name="正方形/長方形 15"/>
          <p:cNvSpPr/>
          <p:nvPr/>
        </p:nvSpPr>
        <p:spPr>
          <a:xfrm>
            <a:off x="507766" y="6372225"/>
            <a:ext cx="1517982" cy="9848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875648" y="4969658"/>
            <a:ext cx="29964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dirty="0">
                <a:latin typeface="游明朝" panose="02020400000000000000" pitchFamily="18" charset="-128"/>
                <a:ea typeface="游明朝" panose="02020400000000000000" pitchFamily="18" charset="-128"/>
              </a:rPr>
              <a:t>想いを伝えたいあの人や、大切な友人、自分へのご褒美にも。バレンタインのチョコレートとホワイトデーのお返しに、おすすめのスイーツが続々。ぜひお立ち寄りください。</a:t>
            </a:r>
            <a:endParaRPr lang="en-US" altLang="ja-JP" sz="11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8674061" y="6372225"/>
            <a:ext cx="1517982" cy="9848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030505" y="6834294"/>
            <a:ext cx="2656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サンプルの飲食店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289262" y="7223893"/>
            <a:ext cx="66872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</a:t>
            </a:r>
            <a:r>
              <a:rPr kumimoji="1" lang="en-US" altLang="ja-JP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000-0000</a:t>
            </a:r>
            <a:r>
              <a:rPr kumimoji="1" lang="ja-JP" altLang="en-US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 〇〇県〇〇市〇〇区</a:t>
            </a:r>
            <a:r>
              <a:rPr kumimoji="1" lang="en-US" altLang="ja-JP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</a:t>
            </a:r>
            <a:r>
              <a:rPr kumimoji="1" lang="ja-JP" altLang="en-US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　</a:t>
            </a:r>
            <a:r>
              <a:rPr kumimoji="1" lang="en-US" altLang="ja-JP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</a:t>
            </a:r>
            <a:r>
              <a:rPr kumimoji="1" lang="ja-JP" altLang="en-US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：</a:t>
            </a:r>
            <a:r>
              <a:rPr kumimoji="1" lang="en-US" altLang="ja-JP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0120-000-0000</a:t>
            </a:r>
            <a:r>
              <a:rPr kumimoji="1" lang="ja-JP" altLang="en-US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営業時間：</a:t>
            </a:r>
            <a:r>
              <a:rPr kumimoji="1" lang="en-US" altLang="ja-JP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定休日：〇曜日</a:t>
            </a:r>
          </a:p>
        </p:txBody>
      </p:sp>
    </p:spTree>
    <p:extLst>
      <p:ext uri="{BB962C8B-B14F-4D97-AF65-F5344CB8AC3E}">
        <p14:creationId xmlns:p14="http://schemas.microsoft.com/office/powerpoint/2010/main" val="3496739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/>
          <p:cNvSpPr txBox="1"/>
          <p:nvPr/>
        </p:nvSpPr>
        <p:spPr>
          <a:xfrm>
            <a:off x="4604719" y="7065559"/>
            <a:ext cx="66872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kumimoji="1" lang="en-US" altLang="ja-JP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</a:t>
            </a:r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〇〇県〇〇市〇〇区</a:t>
            </a:r>
            <a:r>
              <a:rPr kumimoji="1" lang="en-US" altLang="ja-JP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</a:t>
            </a:r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kumimoji="1" lang="en-US" altLang="ja-JP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[</a:t>
            </a:r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営業時間</a:t>
            </a:r>
            <a:r>
              <a:rPr kumimoji="1" lang="en-US" altLang="ja-JP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]00:00</a:t>
            </a:r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kumimoji="1" lang="en-US" altLang="ja-JP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[</a:t>
            </a:r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定休日</a:t>
            </a:r>
            <a:r>
              <a:rPr kumimoji="1" lang="en-US" altLang="ja-JP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</a:t>
            </a:r>
            <a:r>
              <a:rPr kumimoji="1" lang="ja-JP" altLang="en-US" sz="1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〇曜日</a:t>
            </a: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9053"/>
            <a:ext cx="10691813" cy="5961569"/>
          </a:xfrm>
          <a:prstGeom prst="rect">
            <a:avLst/>
          </a:prstGeom>
        </p:spPr>
      </p:pic>
      <p:sp>
        <p:nvSpPr>
          <p:cNvPr id="19" name="正方形/長方形 18"/>
          <p:cNvSpPr/>
          <p:nvPr/>
        </p:nvSpPr>
        <p:spPr>
          <a:xfrm>
            <a:off x="7995" y="6668086"/>
            <a:ext cx="10683817" cy="88943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925" y="723157"/>
            <a:ext cx="2807214" cy="1639827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317" y="2910686"/>
            <a:ext cx="2718822" cy="1639827"/>
          </a:xfrm>
          <a:prstGeom prst="rect">
            <a:avLst/>
          </a:prstGeom>
        </p:spPr>
      </p:pic>
      <p:sp>
        <p:nvSpPr>
          <p:cNvPr id="34" name="正方形/長方形 33"/>
          <p:cNvSpPr/>
          <p:nvPr/>
        </p:nvSpPr>
        <p:spPr>
          <a:xfrm>
            <a:off x="507766" y="6372225"/>
            <a:ext cx="1517982" cy="9848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875648" y="4969658"/>
            <a:ext cx="29964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dirty="0">
                <a:latin typeface="游明朝" panose="02020400000000000000" pitchFamily="18" charset="-128"/>
                <a:ea typeface="游明朝" panose="02020400000000000000" pitchFamily="18" charset="-128"/>
              </a:rPr>
              <a:t>文字情報を自由に入れることができます。文字情報を自由に入れることができます。文字情報を自由に入れることができます。文字情報を自由に入れることができます。</a:t>
            </a:r>
            <a:endParaRPr lang="en-US" altLang="ja-JP" sz="11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8674061" y="6372225"/>
            <a:ext cx="1517982" cy="9848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030505" y="6834294"/>
            <a:ext cx="2656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サンプルの飲食店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289262" y="7223893"/>
            <a:ext cx="66872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</a:t>
            </a:r>
            <a:r>
              <a:rPr kumimoji="1" lang="en-US" altLang="ja-JP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000-0000</a:t>
            </a:r>
            <a:r>
              <a:rPr kumimoji="1" lang="ja-JP" altLang="en-US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 〇〇県〇〇市〇〇区</a:t>
            </a:r>
            <a:r>
              <a:rPr kumimoji="1" lang="en-US" altLang="ja-JP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</a:t>
            </a:r>
            <a:r>
              <a:rPr kumimoji="1" lang="ja-JP" altLang="en-US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　</a:t>
            </a:r>
            <a:r>
              <a:rPr kumimoji="1" lang="en-US" altLang="ja-JP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</a:t>
            </a:r>
            <a:r>
              <a:rPr kumimoji="1" lang="ja-JP" altLang="en-US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：</a:t>
            </a:r>
            <a:r>
              <a:rPr kumimoji="1" lang="en-US" altLang="ja-JP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0120-000-0000</a:t>
            </a:r>
            <a:r>
              <a:rPr kumimoji="1" lang="ja-JP" altLang="en-US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営業時間：</a:t>
            </a:r>
            <a:r>
              <a:rPr kumimoji="1" lang="en-US" altLang="ja-JP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9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定休日：〇曜日</a:t>
            </a:r>
          </a:p>
        </p:txBody>
      </p:sp>
      <p:sp>
        <p:nvSpPr>
          <p:cNvPr id="45" name="正方形/長方形 44"/>
          <p:cNvSpPr/>
          <p:nvPr/>
        </p:nvSpPr>
        <p:spPr>
          <a:xfrm rot="5400000">
            <a:off x="1574063" y="-1566069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3" name="正方形/長方形 42"/>
          <p:cNvSpPr/>
          <p:nvPr/>
        </p:nvSpPr>
        <p:spPr>
          <a:xfrm>
            <a:off x="3554533" y="4947986"/>
            <a:ext cx="3581159" cy="125682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507765" y="6288258"/>
            <a:ext cx="1517983" cy="105072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写真やイラストを入れることができます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8692011" y="6288258"/>
            <a:ext cx="1517983" cy="105072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写真やイラストを入れることができます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2342271" y="6897201"/>
            <a:ext cx="5952898" cy="54745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3554533" y="693301"/>
            <a:ext cx="3581159" cy="141833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期間の編集ができます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3554533" y="2768316"/>
            <a:ext cx="3581159" cy="141833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期間の編集ができます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3553144" y="2181878"/>
            <a:ext cx="3581159" cy="30998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タイトルの編集ができます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3553144" y="4258662"/>
            <a:ext cx="3581159" cy="30998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2029188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76850" y="546901"/>
            <a:ext cx="9810253" cy="64825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26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226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793</TotalTime>
  <Words>283</Words>
  <Application>Microsoft Macintosh PowerPoint</Application>
  <PresentationFormat>ユーザー設定</PresentationFormat>
  <Paragraphs>33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Arial</vt:lpstr>
      <vt:lpstr>Calibri</vt:lpstr>
      <vt:lpstr>ＭＳ Ｐゴシック</vt:lpstr>
      <vt:lpstr>游ゴシック</vt:lpstr>
      <vt:lpstr>游明朝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yuta@8be.co.jp</cp:lastModifiedBy>
  <cp:revision>40</cp:revision>
  <cp:lastPrinted>2016-11-28T03:24:14Z</cp:lastPrinted>
  <dcterms:created xsi:type="dcterms:W3CDTF">2016-11-14T11:00:59Z</dcterms:created>
  <dcterms:modified xsi:type="dcterms:W3CDTF">2017-03-21T08:35:10Z</dcterms:modified>
</cp:coreProperties>
</file>