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56" r:id="rId2"/>
    <p:sldId id="258" r:id="rId3"/>
    <p:sldId id="257" r:id="rId4"/>
  </p:sldIdLst>
  <p:sldSz cx="3600450" cy="5327650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78" userDrawn="1">
          <p15:clr>
            <a:srgbClr val="A4A3A4"/>
          </p15:clr>
        </p15:guide>
        <p15:guide id="2" pos="11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1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19" autoAdjust="0"/>
    <p:restoredTop sz="94660"/>
  </p:normalViewPr>
  <p:slideViewPr>
    <p:cSldViewPr snapToGrid="0">
      <p:cViewPr varScale="1">
        <p:scale>
          <a:sx n="149" d="100"/>
          <a:sy n="149" d="100"/>
        </p:scale>
        <p:origin x="2208" y="120"/>
      </p:cViewPr>
      <p:guideLst>
        <p:guide orient="horz" pos="1678"/>
        <p:guide pos="113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0034" y="871910"/>
            <a:ext cx="3060383" cy="1854811"/>
          </a:xfrm>
        </p:spPr>
        <p:txBody>
          <a:bodyPr anchor="b"/>
          <a:lstStyle>
            <a:lvl1pPr algn="ctr"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0056" y="2798250"/>
            <a:ext cx="2700338" cy="1286282"/>
          </a:xfrm>
        </p:spPr>
        <p:txBody>
          <a:bodyPr/>
          <a:lstStyle>
            <a:lvl1pPr marL="0" indent="0" algn="ctr">
              <a:buNone/>
              <a:defRPr sz="945"/>
            </a:lvl1pPr>
            <a:lvl2pPr marL="180045" indent="0" algn="ctr">
              <a:buNone/>
              <a:defRPr sz="788"/>
            </a:lvl2pPr>
            <a:lvl3pPr marL="360091" indent="0" algn="ctr">
              <a:buNone/>
              <a:defRPr sz="709"/>
            </a:lvl3pPr>
            <a:lvl4pPr marL="540136" indent="0" algn="ctr">
              <a:buNone/>
              <a:defRPr sz="630"/>
            </a:lvl4pPr>
            <a:lvl5pPr marL="720181" indent="0" algn="ctr">
              <a:buNone/>
              <a:defRPr sz="630"/>
            </a:lvl5pPr>
            <a:lvl6pPr marL="900227" indent="0" algn="ctr">
              <a:buNone/>
              <a:defRPr sz="630"/>
            </a:lvl6pPr>
            <a:lvl7pPr marL="1080272" indent="0" algn="ctr">
              <a:buNone/>
              <a:defRPr sz="630"/>
            </a:lvl7pPr>
            <a:lvl8pPr marL="1260318" indent="0" algn="ctr">
              <a:buNone/>
              <a:defRPr sz="630"/>
            </a:lvl8pPr>
            <a:lvl9pPr marL="1440363" indent="0" algn="ctr">
              <a:buNone/>
              <a:defRPr sz="63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8567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071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576572" y="283648"/>
            <a:ext cx="776347" cy="451493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47531" y="283648"/>
            <a:ext cx="2284035" cy="451493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6756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2412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79709C-D46C-498F-8DD5-9D29F0FA7B0E}" type="datetimeFigureOut">
              <a:rPr kumimoji="1" lang="ja-JP" altLang="en-US" smtClean="0"/>
              <a:t>2017/3/28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C85A6-6F98-470A-9D0A-94DD6C88CD8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195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656" y="1328214"/>
            <a:ext cx="3105388" cy="2216154"/>
          </a:xfrm>
        </p:spPr>
        <p:txBody>
          <a:bodyPr anchor="b"/>
          <a:lstStyle>
            <a:lvl1pPr>
              <a:defRPr sz="236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5656" y="3565334"/>
            <a:ext cx="3105388" cy="1165423"/>
          </a:xfrm>
        </p:spPr>
        <p:txBody>
          <a:bodyPr/>
          <a:lstStyle>
            <a:lvl1pPr marL="0" indent="0">
              <a:buNone/>
              <a:defRPr sz="945">
                <a:solidFill>
                  <a:schemeClr val="tx1"/>
                </a:solidFill>
              </a:defRPr>
            </a:lvl1pPr>
            <a:lvl2pPr marL="180045" indent="0">
              <a:buNone/>
              <a:defRPr sz="788">
                <a:solidFill>
                  <a:schemeClr val="tx1">
                    <a:tint val="75000"/>
                  </a:schemeClr>
                </a:solidFill>
              </a:defRPr>
            </a:lvl2pPr>
            <a:lvl3pPr marL="360091" indent="0">
              <a:buNone/>
              <a:defRPr sz="709">
                <a:solidFill>
                  <a:schemeClr val="tx1">
                    <a:tint val="75000"/>
                  </a:schemeClr>
                </a:solidFill>
              </a:defRPr>
            </a:lvl3pPr>
            <a:lvl4pPr marL="540136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4pPr>
            <a:lvl5pPr marL="720181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5pPr>
            <a:lvl6pPr marL="900227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6pPr>
            <a:lvl7pPr marL="1080272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7pPr>
            <a:lvl8pPr marL="1260318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8pPr>
            <a:lvl9pPr marL="1440363" indent="0">
              <a:buNone/>
              <a:defRPr sz="63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4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7531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22728" y="1418240"/>
            <a:ext cx="1530191" cy="338034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94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283649"/>
            <a:ext cx="3105388" cy="102976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8000" y="1306014"/>
            <a:ext cx="1523159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8000" y="1946072"/>
            <a:ext cx="1523159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22728" y="1306014"/>
            <a:ext cx="1530660" cy="640058"/>
          </a:xfrm>
        </p:spPr>
        <p:txBody>
          <a:bodyPr anchor="b"/>
          <a:lstStyle>
            <a:lvl1pPr marL="0" indent="0">
              <a:buNone/>
              <a:defRPr sz="945" b="1"/>
            </a:lvl1pPr>
            <a:lvl2pPr marL="180045" indent="0">
              <a:buNone/>
              <a:defRPr sz="788" b="1"/>
            </a:lvl2pPr>
            <a:lvl3pPr marL="360091" indent="0">
              <a:buNone/>
              <a:defRPr sz="709" b="1"/>
            </a:lvl3pPr>
            <a:lvl4pPr marL="540136" indent="0">
              <a:buNone/>
              <a:defRPr sz="630" b="1"/>
            </a:lvl4pPr>
            <a:lvl5pPr marL="720181" indent="0">
              <a:buNone/>
              <a:defRPr sz="630" b="1"/>
            </a:lvl5pPr>
            <a:lvl6pPr marL="900227" indent="0">
              <a:buNone/>
              <a:defRPr sz="630" b="1"/>
            </a:lvl6pPr>
            <a:lvl7pPr marL="1080272" indent="0">
              <a:buNone/>
              <a:defRPr sz="630" b="1"/>
            </a:lvl7pPr>
            <a:lvl8pPr marL="1260318" indent="0">
              <a:buNone/>
              <a:defRPr sz="630" b="1"/>
            </a:lvl8pPr>
            <a:lvl9pPr marL="1440363" indent="0">
              <a:buNone/>
              <a:defRPr sz="63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22728" y="1946072"/>
            <a:ext cx="1530660" cy="2862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748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03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0008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0660" y="767084"/>
            <a:ext cx="1822728" cy="3786085"/>
          </a:xfrm>
        </p:spPr>
        <p:txBody>
          <a:bodyPr/>
          <a:lstStyle>
            <a:lvl1pPr>
              <a:defRPr sz="1260"/>
            </a:lvl1pPr>
            <a:lvl2pPr>
              <a:defRPr sz="1103"/>
            </a:lvl2pPr>
            <a:lvl3pPr>
              <a:defRPr sz="945"/>
            </a:lvl3pPr>
            <a:lvl4pPr>
              <a:defRPr sz="788"/>
            </a:lvl4pPr>
            <a:lvl5pPr>
              <a:defRPr sz="788"/>
            </a:lvl5pPr>
            <a:lvl6pPr>
              <a:defRPr sz="788"/>
            </a:lvl6pPr>
            <a:lvl7pPr>
              <a:defRPr sz="788"/>
            </a:lvl7pPr>
            <a:lvl8pPr>
              <a:defRPr sz="788"/>
            </a:lvl8pPr>
            <a:lvl9pPr>
              <a:defRPr sz="788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74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000" y="355177"/>
            <a:ext cx="1161239" cy="1243118"/>
          </a:xfrm>
        </p:spPr>
        <p:txBody>
          <a:bodyPr anchor="b"/>
          <a:lstStyle>
            <a:lvl1pPr>
              <a:defRPr sz="12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30660" y="767084"/>
            <a:ext cx="1822728" cy="3786085"/>
          </a:xfrm>
        </p:spPr>
        <p:txBody>
          <a:bodyPr anchor="t"/>
          <a:lstStyle>
            <a:lvl1pPr marL="0" indent="0">
              <a:buNone/>
              <a:defRPr sz="1260"/>
            </a:lvl1pPr>
            <a:lvl2pPr marL="180045" indent="0">
              <a:buNone/>
              <a:defRPr sz="1103"/>
            </a:lvl2pPr>
            <a:lvl3pPr marL="360091" indent="0">
              <a:buNone/>
              <a:defRPr sz="945"/>
            </a:lvl3pPr>
            <a:lvl4pPr marL="540136" indent="0">
              <a:buNone/>
              <a:defRPr sz="788"/>
            </a:lvl4pPr>
            <a:lvl5pPr marL="720181" indent="0">
              <a:buNone/>
              <a:defRPr sz="788"/>
            </a:lvl5pPr>
            <a:lvl6pPr marL="900227" indent="0">
              <a:buNone/>
              <a:defRPr sz="788"/>
            </a:lvl6pPr>
            <a:lvl7pPr marL="1080272" indent="0">
              <a:buNone/>
              <a:defRPr sz="788"/>
            </a:lvl7pPr>
            <a:lvl8pPr marL="1260318" indent="0">
              <a:buNone/>
              <a:defRPr sz="788"/>
            </a:lvl8pPr>
            <a:lvl9pPr marL="1440363" indent="0">
              <a:buNone/>
              <a:defRPr sz="788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8000" y="1598295"/>
            <a:ext cx="1161239" cy="2961039"/>
          </a:xfrm>
        </p:spPr>
        <p:txBody>
          <a:bodyPr/>
          <a:lstStyle>
            <a:lvl1pPr marL="0" indent="0">
              <a:buNone/>
              <a:defRPr sz="630"/>
            </a:lvl1pPr>
            <a:lvl2pPr marL="180045" indent="0">
              <a:buNone/>
              <a:defRPr sz="551"/>
            </a:lvl2pPr>
            <a:lvl3pPr marL="360091" indent="0">
              <a:buNone/>
              <a:defRPr sz="473"/>
            </a:lvl3pPr>
            <a:lvl4pPr marL="540136" indent="0">
              <a:buNone/>
              <a:defRPr sz="394"/>
            </a:lvl4pPr>
            <a:lvl5pPr marL="720181" indent="0">
              <a:buNone/>
              <a:defRPr sz="394"/>
            </a:lvl5pPr>
            <a:lvl6pPr marL="900227" indent="0">
              <a:buNone/>
              <a:defRPr sz="394"/>
            </a:lvl6pPr>
            <a:lvl7pPr marL="1080272" indent="0">
              <a:buNone/>
              <a:defRPr sz="394"/>
            </a:lvl7pPr>
            <a:lvl8pPr marL="1260318" indent="0">
              <a:buNone/>
              <a:defRPr sz="394"/>
            </a:lvl8pPr>
            <a:lvl9pPr marL="1440363" indent="0">
              <a:buNone/>
              <a:defRPr sz="394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723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7531" y="283649"/>
            <a:ext cx="3105388" cy="10297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531" y="1418240"/>
            <a:ext cx="3105388" cy="33803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7531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2649" y="4937943"/>
            <a:ext cx="1215152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42818" y="4937943"/>
            <a:ext cx="810101" cy="283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599955" cy="5327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16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l" defTabSz="360091" rtl="0" eaLnBrk="1" latinLnBrk="0" hangingPunct="1">
        <a:lnSpc>
          <a:spcPct val="90000"/>
        </a:lnSpc>
        <a:spcBef>
          <a:spcPct val="0"/>
        </a:spcBef>
        <a:buNone/>
        <a:defRPr kumimoji="1" sz="17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0023" indent="-90023" algn="l" defTabSz="360091" rtl="0" eaLnBrk="1" latinLnBrk="0" hangingPunct="1">
        <a:lnSpc>
          <a:spcPct val="90000"/>
        </a:lnSpc>
        <a:spcBef>
          <a:spcPts val="394"/>
        </a:spcBef>
        <a:buFont typeface="Arial" panose="020B0604020202020204" pitchFamily="34" charset="0"/>
        <a:buChar char="•"/>
        <a:defRPr kumimoji="1" sz="1103" kern="1200">
          <a:solidFill>
            <a:schemeClr val="tx1"/>
          </a:solidFill>
          <a:latin typeface="+mn-lt"/>
          <a:ea typeface="+mn-ea"/>
          <a:cs typeface="+mn-cs"/>
        </a:defRPr>
      </a:lvl1pPr>
      <a:lvl2pPr marL="270068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945" kern="1200">
          <a:solidFill>
            <a:schemeClr val="tx1"/>
          </a:solidFill>
          <a:latin typeface="+mn-lt"/>
          <a:ea typeface="+mn-ea"/>
          <a:cs typeface="+mn-cs"/>
        </a:defRPr>
      </a:lvl2pPr>
      <a:lvl3pPr marL="450113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88" kern="1200">
          <a:solidFill>
            <a:schemeClr val="tx1"/>
          </a:solidFill>
          <a:latin typeface="+mn-lt"/>
          <a:ea typeface="+mn-ea"/>
          <a:cs typeface="+mn-cs"/>
        </a:defRPr>
      </a:lvl3pPr>
      <a:lvl4pPr marL="63015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810204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90249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170295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350340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530386" indent="-90023" algn="l" defTabSz="360091" rtl="0" eaLnBrk="1" latinLnBrk="0" hangingPunct="1">
        <a:lnSpc>
          <a:spcPct val="90000"/>
        </a:lnSpc>
        <a:spcBef>
          <a:spcPts val="197"/>
        </a:spcBef>
        <a:buFont typeface="Arial" panose="020B0604020202020204" pitchFamily="34" charset="0"/>
        <a:buChar char="•"/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1pPr>
      <a:lvl2pPr marL="180045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2pPr>
      <a:lvl3pPr marL="36009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3pPr>
      <a:lvl4pPr marL="540136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4pPr>
      <a:lvl5pPr marL="720181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5pPr>
      <a:lvl6pPr marL="900227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6pPr>
      <a:lvl7pPr marL="1080272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7pPr>
      <a:lvl8pPr marL="1260318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8pPr>
      <a:lvl9pPr marL="1440363" algn="l" defTabSz="360091" rtl="0" eaLnBrk="1" latinLnBrk="0" hangingPunct="1">
        <a:defRPr kumimoji="1" sz="70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正方形/長方形 32"/>
          <p:cNvSpPr/>
          <p:nvPr/>
        </p:nvSpPr>
        <p:spPr>
          <a:xfrm>
            <a:off x="307850" y="3983388"/>
            <a:ext cx="2066073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299208" y="4825886"/>
            <a:ext cx="1289269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-71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762" b="1" spc="-7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1345663" y="4844604"/>
            <a:ext cx="1514768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429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349218" y="4916482"/>
            <a:ext cx="1188590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2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572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42" name="正方形/長方形 41"/>
          <p:cNvSpPr/>
          <p:nvPr/>
        </p:nvSpPr>
        <p:spPr>
          <a:xfrm>
            <a:off x="2493820" y="4859361"/>
            <a:ext cx="10939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19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619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429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131293" y="3829269"/>
            <a:ext cx="1130526" cy="904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2" y="260878"/>
            <a:ext cx="3259005" cy="103359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7" y="1577030"/>
            <a:ext cx="3228519" cy="2123797"/>
          </a:xfrm>
          <a:prstGeom prst="rect">
            <a:avLst/>
          </a:prstGeom>
        </p:spPr>
      </p:pic>
      <p:sp>
        <p:nvSpPr>
          <p:cNvPr id="16" name="正方形/長方形 15"/>
          <p:cNvSpPr/>
          <p:nvPr/>
        </p:nvSpPr>
        <p:spPr>
          <a:xfrm rot="21088222">
            <a:off x="326443" y="1135886"/>
            <a:ext cx="3708436" cy="2333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143"/>
              </a:lnSpc>
            </a:pPr>
            <a:r>
              <a:rPr lang="hr-HR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953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953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</p:spTree>
    <p:extLst>
      <p:ext uri="{BB962C8B-B14F-4D97-AF65-F5344CB8AC3E}">
        <p14:creationId xmlns:p14="http://schemas.microsoft.com/office/powerpoint/2010/main" val="1865954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307850" y="3983388"/>
            <a:ext cx="2066073" cy="797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見て！さわって！納得！！</a:t>
            </a:r>
            <a:endParaRPr lang="en-US" altLang="ja-JP" sz="667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年に一度の、在庫一掃売り尽くしセールを</a:t>
            </a:r>
            <a:endParaRPr lang="en-US" altLang="ja-JP" sz="667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開催いたします。</a:t>
            </a:r>
            <a:endParaRPr lang="en-US" altLang="ja-JP" sz="667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赤字覚悟のお買い得商品がズラリ！！</a:t>
            </a:r>
            <a:endParaRPr lang="en-US" altLang="ja-JP" sz="667" b="1" dirty="0">
              <a:latin typeface="Yu Gothic" charset="-128"/>
              <a:ea typeface="Yu Gothic" charset="-128"/>
              <a:cs typeface="Yu Gothic" charset="-128"/>
            </a:endParaRPr>
          </a:p>
          <a:p>
            <a:pPr>
              <a:lnSpc>
                <a:spcPts val="1143"/>
              </a:lnSpc>
            </a:pPr>
            <a:r>
              <a:rPr lang="ja-JP" altLang="en-US" sz="667" b="1" dirty="0">
                <a:latin typeface="Yu Gothic" charset="-128"/>
                <a:ea typeface="Yu Gothic" charset="-128"/>
                <a:cs typeface="Yu Gothic" charset="-128"/>
              </a:rPr>
              <a:t>是非ご家族でお越しください。</a:t>
            </a:r>
            <a:endParaRPr lang="en-US" altLang="ja-JP" sz="667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299208" y="4825886"/>
            <a:ext cx="1289269" cy="2682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762" b="1" spc="-71" dirty="0">
                <a:latin typeface="Yu Gothic" charset="-128"/>
                <a:ea typeface="Yu Gothic" charset="-128"/>
                <a:cs typeface="Yu Gothic" charset="-128"/>
              </a:rPr>
              <a:t>サンプルのショップ名</a:t>
            </a:r>
            <a:endParaRPr lang="en-US" altLang="ja-JP" sz="762" b="1" spc="-7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45663" y="4844604"/>
            <a:ext cx="1514768" cy="1913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〒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000-0000 </a:t>
            </a: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〇〇県〇〇市〇〇〇〇〇〇〇</a:t>
            </a:r>
            <a:endParaRPr lang="en-US" altLang="ja-JP" sz="429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1349218" y="4916482"/>
            <a:ext cx="1188590" cy="224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572" b="1" dirty="0">
                <a:latin typeface="Yu Gothic" charset="-128"/>
                <a:ea typeface="Yu Gothic" charset="-128"/>
                <a:cs typeface="Yu Gothic" charset="-128"/>
              </a:rPr>
              <a:t>TEL</a:t>
            </a:r>
            <a:r>
              <a:rPr lang="ja-JP" altLang="en-US" sz="572" b="1" dirty="0">
                <a:latin typeface="Yu Gothic" charset="-128"/>
                <a:ea typeface="Yu Gothic" charset="-128"/>
                <a:cs typeface="Yu Gothic" charset="-128"/>
              </a:rPr>
              <a:t>：</a:t>
            </a:r>
            <a:r>
              <a:rPr lang="en-US" altLang="ja-JP" sz="572" b="1" dirty="0">
                <a:latin typeface="Yu Gothic" charset="-128"/>
                <a:ea typeface="Yu Gothic" charset="-128"/>
                <a:cs typeface="Yu Gothic" charset="-128"/>
              </a:rPr>
              <a:t>0000-000-0000</a:t>
            </a:r>
          </a:p>
        </p:txBody>
      </p:sp>
      <p:sp>
        <p:nvSpPr>
          <p:cNvPr id="23" name="正方形/長方形 22"/>
          <p:cNvSpPr/>
          <p:nvPr/>
        </p:nvSpPr>
        <p:spPr>
          <a:xfrm>
            <a:off x="2493820" y="4859361"/>
            <a:ext cx="109399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619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営業時間：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00:00</a:t>
            </a: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～</a:t>
            </a:r>
            <a:r>
              <a:rPr lang="en-US" altLang="ja-JP" sz="429" b="1" dirty="0">
                <a:latin typeface="Yu Gothic" charset="-128"/>
                <a:ea typeface="Yu Gothic" charset="-128"/>
                <a:cs typeface="Yu Gothic" charset="-128"/>
              </a:rPr>
              <a:t> 00:00</a:t>
            </a:r>
          </a:p>
          <a:p>
            <a:pPr>
              <a:lnSpc>
                <a:spcPts val="619"/>
              </a:lnSpc>
            </a:pPr>
            <a:r>
              <a:rPr lang="ja-JP" altLang="en-US" sz="429" b="1" dirty="0">
                <a:latin typeface="Yu Gothic" charset="-128"/>
                <a:ea typeface="Yu Gothic" charset="-128"/>
                <a:cs typeface="Yu Gothic" charset="-128"/>
              </a:rPr>
              <a:t>定休日：〇曜日、第〇曜日</a:t>
            </a:r>
            <a:endParaRPr lang="en-US" altLang="ja-JP" sz="429" b="1" dirty="0">
              <a:latin typeface="Yu Gothic" charset="-128"/>
              <a:ea typeface="Yu Gothic" charset="-128"/>
              <a:cs typeface="Yu Gothic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131293" y="3829269"/>
            <a:ext cx="1130526" cy="9047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667" b="1" dirty="0"/>
              <a:t>写真を入れてください</a:t>
            </a:r>
            <a:r>
              <a:rPr kumimoji="1" lang="en-US" altLang="ja-JP" sz="667" b="1" dirty="0"/>
              <a:t> </a:t>
            </a:r>
            <a:endParaRPr kumimoji="1" lang="ja-JP" altLang="en-US" sz="667" b="1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62" y="260878"/>
            <a:ext cx="3259005" cy="1033591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47" y="1577030"/>
            <a:ext cx="3228519" cy="2123797"/>
          </a:xfrm>
          <a:prstGeom prst="rect">
            <a:avLst/>
          </a:prstGeom>
        </p:spPr>
      </p:pic>
      <p:sp>
        <p:nvSpPr>
          <p:cNvPr id="28" name="正方形/長方形 27"/>
          <p:cNvSpPr/>
          <p:nvPr/>
        </p:nvSpPr>
        <p:spPr>
          <a:xfrm rot="21088222">
            <a:off x="326443" y="1135886"/>
            <a:ext cx="3708436" cy="23339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>
              <a:lnSpc>
                <a:spcPts val="1143"/>
              </a:lnSpc>
            </a:pPr>
            <a:r>
              <a:rPr lang="hr-HR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2000.00.00</a:t>
            </a:r>
            <a:r>
              <a:rPr lang="en-US" altLang="ja-JP" sz="953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 </a:t>
            </a:r>
            <a:r>
              <a:rPr lang="ja-JP" altLang="en-US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▶</a:t>
            </a:r>
            <a:r>
              <a:rPr lang="en-US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 </a:t>
            </a:r>
            <a:r>
              <a:rPr lang="hr-HR" altLang="ja-JP" sz="1905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00.00</a:t>
            </a:r>
            <a:r>
              <a:rPr lang="en-US" altLang="ja-JP" sz="953" b="1" spc="-71" dirty="0">
                <a:solidFill>
                  <a:srgbClr val="FFF101"/>
                </a:solidFill>
                <a:latin typeface="Arial Black" charset="0"/>
                <a:ea typeface="Arial Black" charset="0"/>
                <a:cs typeface="Arial Black" charset="0"/>
              </a:rPr>
              <a:t>(sun) </a:t>
            </a:r>
          </a:p>
        </p:txBody>
      </p:sp>
      <p:sp>
        <p:nvSpPr>
          <p:cNvPr id="30" name="正方形/長方形 29"/>
          <p:cNvSpPr/>
          <p:nvPr/>
        </p:nvSpPr>
        <p:spPr>
          <a:xfrm>
            <a:off x="0" y="42873"/>
            <a:ext cx="3600450" cy="5284777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419" dirty="0"/>
          </a:p>
        </p:txBody>
      </p:sp>
      <p:sp>
        <p:nvSpPr>
          <p:cNvPr id="31" name="正方形/長方形 30"/>
          <p:cNvSpPr/>
          <p:nvPr/>
        </p:nvSpPr>
        <p:spPr>
          <a:xfrm>
            <a:off x="123543" y="302598"/>
            <a:ext cx="3384666" cy="71469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タイトルを変更することが可能です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123543" y="1054044"/>
            <a:ext cx="3384666" cy="54078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304697" y="4004026"/>
            <a:ext cx="1684094" cy="7208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2102225" y="3829269"/>
            <a:ext cx="1159594" cy="89565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写真を入れることが</a:t>
            </a:r>
            <a:endParaRPr kumimoji="1" lang="en-US" altLang="ja-JP" sz="800" b="1" dirty="0"/>
          </a:p>
          <a:p>
            <a:pPr algn="ctr"/>
            <a:r>
              <a:rPr kumimoji="1" lang="ja-JP" altLang="en-US" sz="800" b="1" dirty="0"/>
              <a:t>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99208" y="4859361"/>
            <a:ext cx="2962612" cy="18082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20619772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94254" y="283316"/>
            <a:ext cx="3303586" cy="2521916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76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524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524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741</TotalTime>
  <Words>315</Words>
  <Application>Microsoft Office PowerPoint</Application>
  <PresentationFormat>ユーザー設定</PresentationFormat>
  <Paragraphs>46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2" baseType="lpstr">
      <vt:lpstr>ＭＳ Ｐゴシック</vt:lpstr>
      <vt:lpstr>Yu Gothic</vt:lpstr>
      <vt:lpstr>Yu Gothic</vt:lpstr>
      <vt:lpstr>游ゴシック Light</vt:lpstr>
      <vt:lpstr>Arial</vt:lpstr>
      <vt:lpstr>Arial Black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31</cp:revision>
  <cp:lastPrinted>2016-11-14T12:10:14Z</cp:lastPrinted>
  <dcterms:created xsi:type="dcterms:W3CDTF">2016-11-14T11:00:59Z</dcterms:created>
  <dcterms:modified xsi:type="dcterms:W3CDTF">2017-03-28T11:03:05Z</dcterms:modified>
</cp:coreProperties>
</file>