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8" r:id="rId3"/>
    <p:sldId id="257" r:id="rId4"/>
  </p:sldIdLst>
  <p:sldSz cx="9906000" cy="6858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1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1320" y="-90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720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525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503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89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825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0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65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0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63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33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38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25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72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490432" y="5206144"/>
            <a:ext cx="2410266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見て！さわって！納得！！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年に一度の、在庫一掃売り尽くしセールを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開催いたします。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赤字覚悟のお買い得商品がズラリ！！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是非ご家族でお越しください。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78793" y="6340792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-96" dirty="0"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026" b="1" spc="-96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888124" y="6366001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〒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000-0000 </a:t>
            </a: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〇〇県〇〇市〇〇〇〇〇〇〇</a:t>
            </a:r>
            <a:endParaRPr lang="en-US" altLang="ja-JP" sz="577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892911" y="6462804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770" b="1" dirty="0"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434424" y="6385875"/>
            <a:ext cx="1227493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34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834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577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946185" y="4998582"/>
            <a:ext cx="1522555" cy="12185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20" y="192791"/>
            <a:ext cx="4389120" cy="139200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77" y="1899611"/>
            <a:ext cx="4348064" cy="2860259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 rot="21088222">
            <a:off x="520726" y="1495983"/>
            <a:ext cx="4044176" cy="2846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1539"/>
              </a:lnSpc>
            </a:pPr>
            <a:r>
              <a:rPr lang="hr-HR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2000.00.00</a:t>
            </a:r>
            <a:r>
              <a:rPr lang="en-US" altLang="ja-JP" sz="1283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 </a:t>
            </a:r>
            <a:r>
              <a:rPr lang="ja-JP" altLang="en-US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▶</a:t>
            </a:r>
            <a:r>
              <a:rPr lang="en-US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hr-HR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00.00</a:t>
            </a:r>
            <a:r>
              <a:rPr lang="en-US" altLang="ja-JP" sz="1283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429145" y="5206144"/>
            <a:ext cx="2382312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見て！さわって！納得！！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年に一度の、在庫一掃売り尽くしセールを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開催いたします。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赤字覚悟のお買い得商品がズラリ！！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是非ご家族でお越しください。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417506" y="6340792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-96" dirty="0"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026" b="1" spc="-96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26837" y="6366001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〒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000-0000 </a:t>
            </a: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〇〇県〇〇市〇〇〇〇〇〇〇</a:t>
            </a:r>
            <a:endParaRPr lang="en-US" altLang="ja-JP" sz="577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831624" y="6462804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770" b="1" dirty="0"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373137" y="6385875"/>
            <a:ext cx="1227493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34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834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577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884898" y="4998582"/>
            <a:ext cx="1522555" cy="12185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633" y="192791"/>
            <a:ext cx="4389120" cy="139200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690" y="1899611"/>
            <a:ext cx="4348064" cy="2860259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 rot="21088222">
            <a:off x="5459439" y="1495983"/>
            <a:ext cx="4044176" cy="2846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1539"/>
              </a:lnSpc>
            </a:pPr>
            <a:r>
              <a:rPr lang="hr-HR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2000.00.00</a:t>
            </a:r>
            <a:r>
              <a:rPr lang="en-US" altLang="ja-JP" sz="1283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 </a:t>
            </a:r>
            <a:r>
              <a:rPr lang="ja-JP" altLang="en-US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▶</a:t>
            </a:r>
            <a:r>
              <a:rPr lang="en-US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hr-HR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00.00</a:t>
            </a:r>
            <a:r>
              <a:rPr lang="en-US" altLang="ja-JP" sz="1283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414602" y="5206144"/>
            <a:ext cx="232248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見て！さわって！納得！！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年に一度の、在庫一掃売り尽くしセールを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開催いたします。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赤字覚悟のお買い得商品がズラリ！！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是非ご家族でお越しください。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02963" y="6340792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-96" dirty="0"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026" b="1" spc="-96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812294" y="6366001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〒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000-0000 </a:t>
            </a: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〇〇県〇〇市〇〇〇〇〇〇〇</a:t>
            </a:r>
            <a:endParaRPr lang="en-US" altLang="ja-JP" sz="577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817081" y="6462804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770" b="1" dirty="0"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358594" y="6385875"/>
            <a:ext cx="1227493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34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834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577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870355" y="4998582"/>
            <a:ext cx="1522555" cy="12185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90" y="192791"/>
            <a:ext cx="4389120" cy="139200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47" y="1899611"/>
            <a:ext cx="4348064" cy="2860259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 rot="21088222">
            <a:off x="444896" y="1495983"/>
            <a:ext cx="4044176" cy="2846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1539"/>
              </a:lnSpc>
            </a:pPr>
            <a:r>
              <a:rPr lang="hr-HR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2000.00.00</a:t>
            </a:r>
            <a:r>
              <a:rPr lang="en-US" altLang="ja-JP" sz="1283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 </a:t>
            </a:r>
            <a:r>
              <a:rPr lang="ja-JP" altLang="en-US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▶</a:t>
            </a:r>
            <a:r>
              <a:rPr lang="en-US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hr-HR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00.00</a:t>
            </a:r>
            <a:r>
              <a:rPr lang="en-US" altLang="ja-JP" sz="1283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0" y="0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13" name="正方形/長方形 12"/>
          <p:cNvSpPr/>
          <p:nvPr/>
        </p:nvSpPr>
        <p:spPr>
          <a:xfrm>
            <a:off x="166383" y="248978"/>
            <a:ext cx="4558356" cy="9625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タイトルを変更する</a:t>
            </a:r>
            <a:r>
              <a:rPr kumimoji="1" lang="ja-JP" altLang="en-US" sz="1155" b="1" dirty="0" smtClean="0"/>
              <a:t>ことが可能</a:t>
            </a:r>
            <a:r>
              <a:rPr kumimoji="1" lang="ja-JP" altLang="en-US" sz="1155" b="1" dirty="0"/>
              <a:t>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66383" y="1261000"/>
            <a:ext cx="4558356" cy="72831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10356" y="5233938"/>
            <a:ext cx="2268082" cy="9707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831207" y="4998581"/>
            <a:ext cx="1561703" cy="120624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02962" y="6385875"/>
            <a:ext cx="3989948" cy="2435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373950" y="5206144"/>
            <a:ext cx="232248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見て！さわって！納得！！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年に一度の、在庫一掃売り尽くしセールを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開催いたします。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赤字覚悟のお買い得商品がズラリ！！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539"/>
              </a:lnSpc>
            </a:pPr>
            <a:r>
              <a:rPr lang="ja-JP" altLang="en-US" sz="898" b="1" dirty="0">
                <a:latin typeface="Yu Gothic" charset="-128"/>
                <a:ea typeface="Yu Gothic" charset="-128"/>
                <a:cs typeface="Yu Gothic" charset="-128"/>
              </a:rPr>
              <a:t>是非ご家族でお越しください。</a:t>
            </a:r>
            <a:endParaRPr lang="en-US" altLang="ja-JP" sz="898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362311" y="6340792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-96" dirty="0"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026" b="1" spc="-96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771642" y="6366001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〒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000-0000 </a:t>
            </a: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〇〇県〇〇市〇〇〇〇〇〇〇</a:t>
            </a:r>
            <a:endParaRPr lang="en-US" altLang="ja-JP" sz="577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776429" y="6462804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770" b="1" dirty="0"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8317942" y="6385875"/>
            <a:ext cx="1227493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34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577" b="1" dirty="0"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834"/>
              </a:lnSpc>
            </a:pPr>
            <a:r>
              <a:rPr lang="ja-JP" altLang="en-US" sz="577" b="1" dirty="0"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577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7829703" y="4998582"/>
            <a:ext cx="1522555" cy="12185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438" y="192791"/>
            <a:ext cx="4389120" cy="1392006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95" y="1899611"/>
            <a:ext cx="4348064" cy="2860259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 rot="21088222">
            <a:off x="5404244" y="1495983"/>
            <a:ext cx="4044176" cy="2846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1539"/>
              </a:lnSpc>
            </a:pPr>
            <a:r>
              <a:rPr lang="hr-HR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2000.00.00</a:t>
            </a:r>
            <a:r>
              <a:rPr lang="en-US" altLang="ja-JP" sz="1283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 </a:t>
            </a:r>
            <a:r>
              <a:rPr lang="ja-JP" altLang="en-US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▶</a:t>
            </a:r>
            <a:r>
              <a:rPr lang="en-US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hr-HR" altLang="ja-JP" sz="2566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00.00</a:t>
            </a:r>
            <a:r>
              <a:rPr lang="en-US" altLang="ja-JP" sz="1283" b="1" spc="-96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954585" y="0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31" name="正方形/長方形 30"/>
          <p:cNvSpPr/>
          <p:nvPr/>
        </p:nvSpPr>
        <p:spPr>
          <a:xfrm>
            <a:off x="5125731" y="248978"/>
            <a:ext cx="4558356" cy="9625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タイトルを変更する</a:t>
            </a:r>
            <a:r>
              <a:rPr kumimoji="1" lang="ja-JP" altLang="en-US" sz="1155" b="1" dirty="0" smtClean="0"/>
              <a:t>ことが可能</a:t>
            </a:r>
            <a:r>
              <a:rPr kumimoji="1" lang="ja-JP" altLang="en-US" sz="1155" b="1" dirty="0"/>
              <a:t>です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125731" y="1261000"/>
            <a:ext cx="4558356" cy="72831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369704" y="5233938"/>
            <a:ext cx="2268082" cy="9707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7790555" y="4998581"/>
            <a:ext cx="1561703" cy="120624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362310" y="6385875"/>
            <a:ext cx="3989948" cy="2435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06197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39992" y="223009"/>
            <a:ext cx="7011095" cy="339643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</TotalTime>
  <Words>480</Words>
  <Application>Microsoft Office PowerPoint</Application>
  <PresentationFormat>A4 210 x 297 mm</PresentationFormat>
  <Paragraphs>76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30</cp:revision>
  <cp:lastPrinted>2016-11-14T12:10:14Z</cp:lastPrinted>
  <dcterms:created xsi:type="dcterms:W3CDTF">2016-11-14T11:00:59Z</dcterms:created>
  <dcterms:modified xsi:type="dcterms:W3CDTF">2016-11-28T07:00:42Z</dcterms:modified>
</cp:coreProperties>
</file>