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19" autoAdjust="0"/>
    <p:restoredTop sz="94660"/>
  </p:normalViewPr>
  <p:slideViewPr>
    <p:cSldViewPr snapToGrid="0">
      <p:cViewPr varScale="1">
        <p:scale>
          <a:sx n="75" d="100"/>
          <a:sy n="75" d="100"/>
        </p:scale>
        <p:origin x="-3210" y="-10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646376" y="8116522"/>
            <a:ext cx="362082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見て！さわって！納得！！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年に一度の、在庫一掃売り尽くしセールを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開催いたします。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赤字覚悟のお買い得商品がズラリ！！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是非ご家族でお越しください。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28230" y="9885470"/>
            <a:ext cx="2278519" cy="418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spc="-150" dirty="0"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600" b="1" spc="-150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825417" y="9924772"/>
            <a:ext cx="2495620" cy="276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〒</a:t>
            </a:r>
            <a:r>
              <a:rPr lang="en-US" altLang="ja-JP" sz="900" b="1" dirty="0">
                <a:latin typeface="Yu Gothic" charset="-128"/>
                <a:ea typeface="Yu Gothic" charset="-128"/>
                <a:cs typeface="Yu Gothic" charset="-128"/>
              </a:rPr>
              <a:t>000-0000 </a:t>
            </a: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〇〇県〇〇市〇〇〇〇〇〇〇</a:t>
            </a:r>
            <a:endParaRPr lang="en-US" altLang="ja-JP" sz="900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832881" y="10075691"/>
            <a:ext cx="2495620" cy="337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dirty="0"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1200" b="1" dirty="0"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1200" b="1" dirty="0"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236142" y="9955756"/>
            <a:ext cx="1913696" cy="41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900" b="1" dirty="0"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900" b="1" dirty="0"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1300"/>
              </a:lnSpc>
            </a:pP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900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474963" y="7792927"/>
            <a:ext cx="2373706" cy="18997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00566"/>
            <a:ext cx="6842760" cy="217017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08" y="2961546"/>
            <a:ext cx="6778752" cy="4459224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 rot="21088222">
            <a:off x="693606" y="2354146"/>
            <a:ext cx="6304983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2400"/>
              </a:lnSpc>
            </a:pPr>
            <a:r>
              <a:rPr lang="hr-HR" altLang="ja-JP" sz="4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2000.00.00</a:t>
            </a:r>
            <a:r>
              <a:rPr lang="en-US" altLang="ja-JP" sz="2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 </a:t>
            </a:r>
            <a:r>
              <a:rPr lang="ja-JP" altLang="en-US" sz="4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▶</a:t>
            </a:r>
            <a:r>
              <a:rPr lang="en-US" altLang="ja-JP" sz="4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hr-HR" altLang="ja-JP" sz="4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00.00</a:t>
            </a:r>
            <a:r>
              <a:rPr lang="en-US" altLang="ja-JP" sz="2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646376" y="8116522"/>
            <a:ext cx="362082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見て！さわって！納得！！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年に一度の、在庫一掃売り尽くしセールを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開催いたします。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赤字覚悟のお買い得商品がズラリ！！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400" b="1" dirty="0">
                <a:latin typeface="Yu Gothic" charset="-128"/>
                <a:ea typeface="Yu Gothic" charset="-128"/>
                <a:cs typeface="Yu Gothic" charset="-128"/>
              </a:rPr>
              <a:t>是非ご家族でお越しください。</a:t>
            </a:r>
            <a:endParaRPr lang="en-US" altLang="ja-JP" sz="1400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28230" y="9885470"/>
            <a:ext cx="2278519" cy="418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spc="-150" dirty="0"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600" b="1" spc="-150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825417" y="9924772"/>
            <a:ext cx="2495620" cy="276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〒</a:t>
            </a:r>
            <a:r>
              <a:rPr lang="en-US" altLang="ja-JP" sz="900" b="1" dirty="0">
                <a:latin typeface="Yu Gothic" charset="-128"/>
                <a:ea typeface="Yu Gothic" charset="-128"/>
                <a:cs typeface="Yu Gothic" charset="-128"/>
              </a:rPr>
              <a:t>000-0000 </a:t>
            </a: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〇〇県〇〇市〇〇〇〇〇〇〇</a:t>
            </a:r>
            <a:endParaRPr lang="en-US" altLang="ja-JP" sz="900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832881" y="10075691"/>
            <a:ext cx="2495620" cy="337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dirty="0"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1200" b="1" dirty="0"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1200" b="1" dirty="0"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236142" y="9955756"/>
            <a:ext cx="1913696" cy="41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900" b="1" dirty="0"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900" b="1" dirty="0"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1300"/>
              </a:lnSpc>
            </a:pPr>
            <a:r>
              <a:rPr lang="ja-JP" altLang="en-US" sz="900" b="1" dirty="0"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900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474963" y="7792927"/>
            <a:ext cx="2373706" cy="18997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00566"/>
            <a:ext cx="6842760" cy="217017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08" y="2961546"/>
            <a:ext cx="6778752" cy="4459224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 rot="21088222">
            <a:off x="693606" y="2354146"/>
            <a:ext cx="6304983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2400"/>
              </a:lnSpc>
            </a:pPr>
            <a:r>
              <a:rPr lang="hr-HR" altLang="ja-JP" sz="4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2000.00.00</a:t>
            </a:r>
            <a:r>
              <a:rPr lang="en-US" altLang="ja-JP" sz="2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 </a:t>
            </a:r>
            <a:r>
              <a:rPr lang="ja-JP" altLang="en-US" sz="4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▶</a:t>
            </a:r>
            <a:r>
              <a:rPr lang="en-US" altLang="ja-JP" sz="4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hr-HR" altLang="ja-JP" sz="4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00.00</a:t>
            </a:r>
            <a:r>
              <a:rPr lang="en-US" altLang="ja-JP" sz="2000" b="1" spc="-150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0" y="72677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259396" y="388163"/>
            <a:ext cx="7106604" cy="150061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タイトルを変更する</a:t>
            </a:r>
            <a:r>
              <a:rPr kumimoji="1" lang="ja-JP" altLang="en-US" b="1" dirty="0" smtClean="0"/>
              <a:t>ことが可能</a:t>
            </a:r>
            <a:r>
              <a:rPr kumimoji="1" lang="ja-JP" altLang="en-US" b="1" dirty="0"/>
              <a:t>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59396" y="1965933"/>
            <a:ext cx="7106604" cy="11354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39756" y="8159855"/>
            <a:ext cx="3536003" cy="15134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413930" y="7792927"/>
            <a:ext cx="2434739" cy="188056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28230" y="9955756"/>
            <a:ext cx="6220440" cy="37965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06197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</TotalTime>
  <Words>311</Words>
  <Application>Microsoft Office PowerPoint</Application>
  <PresentationFormat>ユーザー設定</PresentationFormat>
  <Paragraphs>46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28</cp:revision>
  <cp:lastPrinted>2016-11-14T12:10:14Z</cp:lastPrinted>
  <dcterms:created xsi:type="dcterms:W3CDTF">2016-11-14T11:00:59Z</dcterms:created>
  <dcterms:modified xsi:type="dcterms:W3CDTF">2016-11-28T06:46:02Z</dcterms:modified>
</cp:coreProperties>
</file>