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59" r:id="rId3"/>
    <p:sldId id="257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861C"/>
    <a:srgbClr val="A27D5C"/>
    <a:srgbClr val="A07B38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89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2693" y="11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6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79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1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797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5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070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57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7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4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28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22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49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00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823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766976" y="1269052"/>
            <a:ext cx="2058642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こんにちは。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◯◯◯◯◯です。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先日はご多用のところ当店へお越しいただきまして、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誠にありがとうございました。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お探しの品は見つかりましたでしょうか。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何かお困りごとがございましたら、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いつでもご相談くださいませ。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またのご来店をスタッフ一同、心よりお待ちしております。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100209" y="3821739"/>
            <a:ext cx="1400034" cy="258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18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718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002507" y="4176502"/>
            <a:ext cx="1595438" cy="196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4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100210" y="4266522"/>
            <a:ext cx="1400032" cy="206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49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49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9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100210" y="2785143"/>
            <a:ext cx="1400032" cy="9008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28" b="1" dirty="0"/>
              <a:t>写真を入れてください</a:t>
            </a:r>
            <a:r>
              <a:rPr kumimoji="1" lang="en-US" altLang="ja-JP" sz="628" b="1" dirty="0"/>
              <a:t> </a:t>
            </a:r>
            <a:endParaRPr kumimoji="1" lang="ja-JP" altLang="en-US" sz="628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00" y="840061"/>
            <a:ext cx="843608" cy="33162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3" y="491938"/>
            <a:ext cx="372710" cy="662278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826295" y="4378293"/>
            <a:ext cx="194786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8"/>
              </a:lnSpc>
            </a:pP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営業時間：</a:t>
            </a:r>
            <a:r>
              <a:rPr lang="en-US" altLang="ja-JP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00:00</a:t>
            </a: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～</a:t>
            </a:r>
            <a:r>
              <a:rPr lang="en-US" altLang="ja-JP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00:00</a:t>
            </a: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　定休日：〇曜日、第〇曜日</a:t>
            </a:r>
            <a:endParaRPr lang="en-US" altLang="ja-JP" sz="44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100209" y="3983451"/>
            <a:ext cx="1400034" cy="196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449" dirty="0" err="1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44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766976" y="1269052"/>
            <a:ext cx="2058642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こんにちは。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◯◯◯◯◯です。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先日はご多用のところ当店へお越しいただきまして、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誠にありがとうございました。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お探しの品は見つかりましたでしょうか。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何かお困りごとがございましたら、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いつでもご相談くださいませ。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257"/>
              </a:lnSpc>
            </a:pPr>
            <a:r>
              <a:rPr lang="ja-JP" altLang="en-US" sz="53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またのご来店をスタッフ一同、心よりお待ちしております。</a:t>
            </a:r>
            <a:endParaRPr lang="en-US" altLang="ja-JP" sz="53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059537" y="3821739"/>
            <a:ext cx="1481378" cy="258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18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718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031082" y="4176502"/>
            <a:ext cx="1538288" cy="196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4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059538" y="4266522"/>
            <a:ext cx="1481376" cy="206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49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49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9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100210" y="2785143"/>
            <a:ext cx="1400032" cy="9008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28" b="1" dirty="0"/>
              <a:t>写真を入れてください</a:t>
            </a:r>
            <a:r>
              <a:rPr kumimoji="1" lang="en-US" altLang="ja-JP" sz="628" b="1" dirty="0"/>
              <a:t> </a:t>
            </a:r>
            <a:endParaRPr kumimoji="1" lang="ja-JP" altLang="en-US" sz="628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00" y="840061"/>
            <a:ext cx="843608" cy="33162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3" y="491938"/>
            <a:ext cx="372710" cy="662278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895384" y="4378293"/>
            <a:ext cx="180968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8"/>
              </a:lnSpc>
            </a:pP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営業時間：</a:t>
            </a:r>
            <a:r>
              <a:rPr lang="en-US" altLang="ja-JP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00:00</a:t>
            </a: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～</a:t>
            </a:r>
            <a:r>
              <a:rPr lang="en-US" altLang="ja-JP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00:00</a:t>
            </a:r>
            <a:r>
              <a:rPr lang="ja-JP" altLang="en-US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　定休日：〇曜日、第〇曜日</a:t>
            </a:r>
            <a:endParaRPr lang="en-US" altLang="ja-JP" sz="44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100209" y="3983451"/>
            <a:ext cx="1400034" cy="196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44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449" dirty="0" err="1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44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351101" y="840061"/>
            <a:ext cx="843608" cy="3374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28" b="1" dirty="0"/>
              <a:t>タイトルを変更することが可能です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95384" y="1323990"/>
            <a:ext cx="1809683" cy="12194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9" b="1" dirty="0"/>
              <a:t>文字の編集ができます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100210" y="2785143"/>
            <a:ext cx="1400032" cy="90085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9" b="1" dirty="0"/>
              <a:t>写真を入れることが</a:t>
            </a:r>
            <a:endParaRPr kumimoji="1" lang="en-US" altLang="ja-JP" sz="709" b="1" dirty="0"/>
          </a:p>
          <a:p>
            <a:pPr algn="ctr"/>
            <a:r>
              <a:rPr kumimoji="1" lang="ja-JP" altLang="en-US" sz="709" b="1" dirty="0"/>
              <a:t>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074072" y="3870846"/>
            <a:ext cx="1397663" cy="5987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9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164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86217" y="419631"/>
            <a:ext cx="3114413" cy="237750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18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18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49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49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49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49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49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9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49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779</TotalTime>
  <Words>336</Words>
  <Application>Microsoft Office PowerPoint</Application>
  <PresentationFormat>ユーザー設定</PresentationFormat>
  <Paragraphs>49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 Medium</vt:lpstr>
      <vt:lpstr>Yu Gothic</vt:lpstr>
      <vt:lpstr>Yu Gothic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fukui</cp:lastModifiedBy>
  <cp:revision>35</cp:revision>
  <cp:lastPrinted>2016-11-14T12:10:14Z</cp:lastPrinted>
  <dcterms:created xsi:type="dcterms:W3CDTF">2016-11-14T11:00:59Z</dcterms:created>
  <dcterms:modified xsi:type="dcterms:W3CDTF">2017-03-22T10:39:23Z</dcterms:modified>
</cp:coreProperties>
</file>