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59" r:id="rId3"/>
    <p:sldId id="257" r:id="rId4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1F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65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132" y="258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65700" cy="6876196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700" y="-18196"/>
            <a:ext cx="4965700" cy="6876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996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1091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9069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6C1568-192F-4506-B993-4A80345A62F1}" type="datetimeFigureOut">
              <a:rPr kumimoji="1" lang="ja-JP" altLang="en-US" smtClean="0"/>
              <a:t>2017/3/28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031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4" r:id="rId2"/>
    <p:sldLayoutId id="214748368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/>
        </p:nvSpPr>
        <p:spPr>
          <a:xfrm>
            <a:off x="815594" y="1576318"/>
            <a:ext cx="3241815" cy="1812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700"/>
              </a:lnSpc>
            </a:pPr>
            <a:r>
              <a:rPr lang="ja-JP" altLang="en-US" sz="849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こんにちは。</a:t>
            </a:r>
          </a:p>
          <a:p>
            <a:pPr algn="ctr">
              <a:lnSpc>
                <a:spcPts val="1700"/>
              </a:lnSpc>
            </a:pPr>
            <a:r>
              <a:rPr lang="ja-JP" altLang="en-US" sz="849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◯◯◯◯◯です。</a:t>
            </a:r>
          </a:p>
          <a:p>
            <a:pPr algn="ctr">
              <a:lnSpc>
                <a:spcPts val="1700"/>
              </a:lnSpc>
            </a:pPr>
            <a:r>
              <a:rPr lang="ja-JP" altLang="en-US" sz="849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先日はご多用のところ当店へお越しいただきまして、</a:t>
            </a:r>
          </a:p>
          <a:p>
            <a:pPr algn="ctr">
              <a:lnSpc>
                <a:spcPts val="1700"/>
              </a:lnSpc>
            </a:pPr>
            <a:r>
              <a:rPr lang="ja-JP" altLang="en-US" sz="849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誠にありがとうございました。</a:t>
            </a:r>
          </a:p>
          <a:p>
            <a:pPr algn="ctr">
              <a:lnSpc>
                <a:spcPts val="1700"/>
              </a:lnSpc>
            </a:pPr>
            <a:r>
              <a:rPr lang="ja-JP" altLang="en-US" sz="849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お探しの品は見つかりましたでしょうか。</a:t>
            </a:r>
          </a:p>
          <a:p>
            <a:pPr algn="ctr">
              <a:lnSpc>
                <a:spcPts val="1700"/>
              </a:lnSpc>
            </a:pPr>
            <a:r>
              <a:rPr lang="ja-JP" altLang="en-US" sz="849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何かお困りごとがございましたら、</a:t>
            </a:r>
          </a:p>
          <a:p>
            <a:pPr algn="ctr">
              <a:lnSpc>
                <a:spcPts val="1700"/>
              </a:lnSpc>
            </a:pPr>
            <a:r>
              <a:rPr lang="ja-JP" altLang="en-US" sz="849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いつでもご相談くださいませ。</a:t>
            </a:r>
          </a:p>
          <a:p>
            <a:pPr algn="ctr">
              <a:lnSpc>
                <a:spcPts val="1700"/>
              </a:lnSpc>
            </a:pPr>
            <a:r>
              <a:rPr lang="ja-JP" altLang="en-US" sz="849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またのご来店をスタッフ一同、心よりお待ちしております。</a:t>
            </a:r>
          </a:p>
        </p:txBody>
      </p:sp>
      <p:sp>
        <p:nvSpPr>
          <p:cNvPr id="15" name="正方形/長方形 14"/>
          <p:cNvSpPr/>
          <p:nvPr/>
        </p:nvSpPr>
        <p:spPr>
          <a:xfrm>
            <a:off x="1270979" y="5084038"/>
            <a:ext cx="2405420" cy="3533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1131" b="1" dirty="0">
                <a:solidFill>
                  <a:srgbClr val="B3861C"/>
                </a:solidFill>
                <a:latin typeface="Yu Gothic" charset="-128"/>
                <a:ea typeface="Yu Gothic" charset="-128"/>
                <a:cs typeface="Yu Gothic" charset="-128"/>
              </a:rPr>
              <a:t>サンプルのショップ名</a:t>
            </a:r>
            <a:endParaRPr lang="en-US" altLang="ja-JP" sz="1131" b="1" dirty="0">
              <a:solidFill>
                <a:srgbClr val="B3861C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1272233" y="5642696"/>
            <a:ext cx="2402911" cy="255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706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〒</a:t>
            </a:r>
            <a:r>
              <a:rPr lang="en-US" altLang="ja-JP" sz="706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000-0000 </a:t>
            </a:r>
            <a:r>
              <a:rPr lang="ja-JP" altLang="en-US" sz="706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〇〇県〇〇市〇〇〇〇〇〇〇</a:t>
            </a:r>
            <a:endParaRPr lang="en-US" altLang="ja-JP" sz="706" dirty="0">
              <a:solidFill>
                <a:srgbClr val="B3861C"/>
              </a:solidFill>
              <a:latin typeface="Yu Gothic Medium" charset="-128"/>
              <a:ea typeface="Yu Gothic Medium" charset="-128"/>
              <a:cs typeface="Yu Gothic Medium" charset="-128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1592990" y="5784453"/>
            <a:ext cx="1687021" cy="271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ja-JP" sz="778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TEL</a:t>
            </a:r>
            <a:r>
              <a:rPr lang="ja-JP" altLang="en-US" sz="778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：</a:t>
            </a:r>
            <a:r>
              <a:rPr lang="en-US" altLang="ja-JP" sz="778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0000-000-0000</a:t>
            </a:r>
          </a:p>
        </p:txBody>
      </p:sp>
      <p:sp>
        <p:nvSpPr>
          <p:cNvPr id="18" name="正方形/長方形 17"/>
          <p:cNvSpPr/>
          <p:nvPr/>
        </p:nvSpPr>
        <p:spPr>
          <a:xfrm>
            <a:off x="1340347" y="3562068"/>
            <a:ext cx="2204680" cy="141860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990" b="1" dirty="0"/>
              <a:t>写真を入れてください</a:t>
            </a:r>
            <a:r>
              <a:rPr kumimoji="1" lang="en-US" altLang="ja-JP" sz="990" b="1" dirty="0"/>
              <a:t> </a:t>
            </a:r>
            <a:endParaRPr kumimoji="1" lang="ja-JP" altLang="en-US" sz="990" b="1" dirty="0"/>
          </a:p>
        </p:txBody>
      </p:sp>
      <p:pic>
        <p:nvPicPr>
          <p:cNvPr id="19" name="図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5433" y="929164"/>
            <a:ext cx="1328459" cy="522223"/>
          </a:xfrm>
          <a:prstGeom prst="rect">
            <a:avLst/>
          </a:prstGeom>
        </p:spPr>
      </p:pic>
      <p:pic>
        <p:nvPicPr>
          <p:cNvPr id="20" name="図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250" y="359691"/>
            <a:ext cx="586920" cy="1042912"/>
          </a:xfrm>
          <a:prstGeom prst="rect">
            <a:avLst/>
          </a:prstGeom>
        </p:spPr>
      </p:pic>
      <p:sp>
        <p:nvSpPr>
          <p:cNvPr id="21" name="正方形/長方形 20"/>
          <p:cNvSpPr/>
          <p:nvPr/>
        </p:nvSpPr>
        <p:spPr>
          <a:xfrm>
            <a:off x="879773" y="5960463"/>
            <a:ext cx="3113454" cy="220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990"/>
              </a:lnSpc>
            </a:pPr>
            <a:r>
              <a:rPr lang="ja-JP" altLang="en-US" sz="706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営業時間：</a:t>
            </a:r>
            <a:r>
              <a:rPr lang="en-US" altLang="ja-JP" sz="706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00:00</a:t>
            </a:r>
            <a:r>
              <a:rPr lang="ja-JP" altLang="en-US" sz="706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～</a:t>
            </a:r>
            <a:r>
              <a:rPr lang="en-US" altLang="ja-JP" sz="706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 00:00</a:t>
            </a:r>
            <a:r>
              <a:rPr lang="ja-JP" altLang="en-US" sz="706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　定休日：〇曜日、第〇曜日</a:t>
            </a:r>
            <a:endParaRPr lang="en-US" altLang="ja-JP" sz="706" dirty="0">
              <a:solidFill>
                <a:srgbClr val="B3861C"/>
              </a:solidFill>
              <a:latin typeface="Yu Gothic Medium" charset="-128"/>
              <a:ea typeface="Yu Gothic Medium" charset="-128"/>
              <a:cs typeface="Yu Gothic Medium" charset="-128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1494852" y="5319640"/>
            <a:ext cx="1809620" cy="255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ja-JP" sz="706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http://sample-shop.com</a:t>
            </a:r>
          </a:p>
        </p:txBody>
      </p:sp>
      <p:sp>
        <p:nvSpPr>
          <p:cNvPr id="23" name="正方形/長方形 22"/>
          <p:cNvSpPr/>
          <p:nvPr/>
        </p:nvSpPr>
        <p:spPr>
          <a:xfrm>
            <a:off x="5812957" y="1576318"/>
            <a:ext cx="3241815" cy="1812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700"/>
              </a:lnSpc>
            </a:pPr>
            <a:r>
              <a:rPr lang="ja-JP" altLang="en-US" sz="849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こんにちは。</a:t>
            </a:r>
          </a:p>
          <a:p>
            <a:pPr algn="ctr">
              <a:lnSpc>
                <a:spcPts val="1700"/>
              </a:lnSpc>
            </a:pPr>
            <a:r>
              <a:rPr lang="ja-JP" altLang="en-US" sz="849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◯◯◯◯◯です。</a:t>
            </a:r>
          </a:p>
          <a:p>
            <a:pPr algn="ctr">
              <a:lnSpc>
                <a:spcPts val="1700"/>
              </a:lnSpc>
            </a:pPr>
            <a:r>
              <a:rPr lang="ja-JP" altLang="en-US" sz="849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先日はご多用のところ当店へお越しいただきまして、</a:t>
            </a:r>
          </a:p>
          <a:p>
            <a:pPr algn="ctr">
              <a:lnSpc>
                <a:spcPts val="1700"/>
              </a:lnSpc>
            </a:pPr>
            <a:r>
              <a:rPr lang="ja-JP" altLang="en-US" sz="849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誠にありがとうございました。</a:t>
            </a:r>
          </a:p>
          <a:p>
            <a:pPr algn="ctr">
              <a:lnSpc>
                <a:spcPts val="1700"/>
              </a:lnSpc>
            </a:pPr>
            <a:r>
              <a:rPr lang="ja-JP" altLang="en-US" sz="849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お探しの品は見つかりましたでしょうか。</a:t>
            </a:r>
          </a:p>
          <a:p>
            <a:pPr algn="ctr">
              <a:lnSpc>
                <a:spcPts val="1700"/>
              </a:lnSpc>
            </a:pPr>
            <a:r>
              <a:rPr lang="ja-JP" altLang="en-US" sz="849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何かお困りごとがございましたら、</a:t>
            </a:r>
          </a:p>
          <a:p>
            <a:pPr algn="ctr">
              <a:lnSpc>
                <a:spcPts val="1700"/>
              </a:lnSpc>
            </a:pPr>
            <a:r>
              <a:rPr lang="ja-JP" altLang="en-US" sz="849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いつでもご相談くださいませ。</a:t>
            </a:r>
          </a:p>
          <a:p>
            <a:pPr algn="ctr">
              <a:lnSpc>
                <a:spcPts val="1700"/>
              </a:lnSpc>
            </a:pPr>
            <a:r>
              <a:rPr lang="ja-JP" altLang="en-US" sz="849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またのご来店をスタッフ一同、心よりお待ちしております。</a:t>
            </a:r>
          </a:p>
        </p:txBody>
      </p:sp>
      <p:sp>
        <p:nvSpPr>
          <p:cNvPr id="24" name="正方形/長方形 23"/>
          <p:cNvSpPr/>
          <p:nvPr/>
        </p:nvSpPr>
        <p:spPr>
          <a:xfrm>
            <a:off x="6268342" y="5084038"/>
            <a:ext cx="2405420" cy="3533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1131" b="1" dirty="0">
                <a:solidFill>
                  <a:srgbClr val="B3861C"/>
                </a:solidFill>
                <a:latin typeface="Yu Gothic" charset="-128"/>
                <a:ea typeface="Yu Gothic" charset="-128"/>
                <a:cs typeface="Yu Gothic" charset="-128"/>
              </a:rPr>
              <a:t>サンプルのショップ名</a:t>
            </a:r>
            <a:endParaRPr lang="en-US" altLang="ja-JP" sz="1131" b="1" dirty="0">
              <a:solidFill>
                <a:srgbClr val="B3861C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6269596" y="5642696"/>
            <a:ext cx="2402911" cy="255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706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〒</a:t>
            </a:r>
            <a:r>
              <a:rPr lang="en-US" altLang="ja-JP" sz="706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000-0000 </a:t>
            </a:r>
            <a:r>
              <a:rPr lang="ja-JP" altLang="en-US" sz="706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〇〇県〇〇市〇〇〇〇〇〇〇</a:t>
            </a:r>
            <a:endParaRPr lang="en-US" altLang="ja-JP" sz="706" dirty="0">
              <a:solidFill>
                <a:srgbClr val="B3861C"/>
              </a:solidFill>
              <a:latin typeface="Yu Gothic Medium" charset="-128"/>
              <a:ea typeface="Yu Gothic Medium" charset="-128"/>
              <a:cs typeface="Yu Gothic Medium" charset="-128"/>
            </a:endParaRPr>
          </a:p>
        </p:txBody>
      </p:sp>
      <p:sp>
        <p:nvSpPr>
          <p:cNvPr id="26" name="正方形/長方形 25"/>
          <p:cNvSpPr/>
          <p:nvPr/>
        </p:nvSpPr>
        <p:spPr>
          <a:xfrm>
            <a:off x="6590353" y="5784453"/>
            <a:ext cx="1687021" cy="271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ja-JP" sz="778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TEL</a:t>
            </a:r>
            <a:r>
              <a:rPr lang="ja-JP" altLang="en-US" sz="778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：</a:t>
            </a:r>
            <a:r>
              <a:rPr lang="en-US" altLang="ja-JP" sz="778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0000-000-0000</a:t>
            </a:r>
          </a:p>
        </p:txBody>
      </p:sp>
      <p:sp>
        <p:nvSpPr>
          <p:cNvPr id="27" name="正方形/長方形 26"/>
          <p:cNvSpPr/>
          <p:nvPr/>
        </p:nvSpPr>
        <p:spPr>
          <a:xfrm>
            <a:off x="6337710" y="3562068"/>
            <a:ext cx="2204680" cy="141860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990" b="1" dirty="0"/>
              <a:t>写真を入れてください</a:t>
            </a:r>
            <a:r>
              <a:rPr kumimoji="1" lang="en-US" altLang="ja-JP" sz="990" b="1" dirty="0"/>
              <a:t> </a:t>
            </a:r>
            <a:endParaRPr kumimoji="1" lang="ja-JP" altLang="en-US" sz="990" b="1" dirty="0"/>
          </a:p>
        </p:txBody>
      </p:sp>
      <p:pic>
        <p:nvPicPr>
          <p:cNvPr id="28" name="図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796" y="929164"/>
            <a:ext cx="1328459" cy="522223"/>
          </a:xfrm>
          <a:prstGeom prst="rect">
            <a:avLst/>
          </a:prstGeom>
        </p:spPr>
      </p:pic>
      <p:pic>
        <p:nvPicPr>
          <p:cNvPr id="29" name="図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2613" y="359691"/>
            <a:ext cx="586920" cy="1042912"/>
          </a:xfrm>
          <a:prstGeom prst="rect">
            <a:avLst/>
          </a:prstGeom>
        </p:spPr>
      </p:pic>
      <p:sp>
        <p:nvSpPr>
          <p:cNvPr id="30" name="正方形/長方形 29"/>
          <p:cNvSpPr/>
          <p:nvPr/>
        </p:nvSpPr>
        <p:spPr>
          <a:xfrm>
            <a:off x="5877136" y="5960463"/>
            <a:ext cx="3113454" cy="220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990"/>
              </a:lnSpc>
            </a:pPr>
            <a:r>
              <a:rPr lang="ja-JP" altLang="en-US" sz="706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営業時間：</a:t>
            </a:r>
            <a:r>
              <a:rPr lang="en-US" altLang="ja-JP" sz="706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00:00</a:t>
            </a:r>
            <a:r>
              <a:rPr lang="ja-JP" altLang="en-US" sz="706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～</a:t>
            </a:r>
            <a:r>
              <a:rPr lang="en-US" altLang="ja-JP" sz="706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 00:00</a:t>
            </a:r>
            <a:r>
              <a:rPr lang="ja-JP" altLang="en-US" sz="706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　定休日：〇曜日、第〇曜日</a:t>
            </a:r>
            <a:endParaRPr lang="en-US" altLang="ja-JP" sz="706" dirty="0">
              <a:solidFill>
                <a:srgbClr val="B3861C"/>
              </a:solidFill>
              <a:latin typeface="Yu Gothic Medium" charset="-128"/>
              <a:ea typeface="Yu Gothic Medium" charset="-128"/>
              <a:cs typeface="Yu Gothic Medium" charset="-128"/>
            </a:endParaRPr>
          </a:p>
        </p:txBody>
      </p:sp>
      <p:sp>
        <p:nvSpPr>
          <p:cNvPr id="31" name="正方形/長方形 30"/>
          <p:cNvSpPr/>
          <p:nvPr/>
        </p:nvSpPr>
        <p:spPr>
          <a:xfrm>
            <a:off x="6492215" y="5319640"/>
            <a:ext cx="1809620" cy="255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ja-JP" sz="706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http://sample-shop.com</a:t>
            </a:r>
          </a:p>
        </p:txBody>
      </p:sp>
    </p:spTree>
    <p:extLst>
      <p:ext uri="{BB962C8B-B14F-4D97-AF65-F5344CB8AC3E}">
        <p14:creationId xmlns:p14="http://schemas.microsoft.com/office/powerpoint/2010/main" val="1904011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/>
        </p:nvSpPr>
        <p:spPr>
          <a:xfrm>
            <a:off x="815594" y="1576318"/>
            <a:ext cx="3241815" cy="1812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700"/>
              </a:lnSpc>
            </a:pPr>
            <a:r>
              <a:rPr lang="ja-JP" altLang="en-US" sz="849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こんにちは。</a:t>
            </a:r>
          </a:p>
          <a:p>
            <a:pPr algn="ctr">
              <a:lnSpc>
                <a:spcPts val="1700"/>
              </a:lnSpc>
            </a:pPr>
            <a:r>
              <a:rPr lang="ja-JP" altLang="en-US" sz="849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◯◯◯◯◯です。</a:t>
            </a:r>
          </a:p>
          <a:p>
            <a:pPr algn="ctr">
              <a:lnSpc>
                <a:spcPts val="1700"/>
              </a:lnSpc>
            </a:pPr>
            <a:r>
              <a:rPr lang="ja-JP" altLang="en-US" sz="849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先日はご多用のところ当店へお越しいただきまして、</a:t>
            </a:r>
          </a:p>
          <a:p>
            <a:pPr algn="ctr">
              <a:lnSpc>
                <a:spcPts val="1700"/>
              </a:lnSpc>
            </a:pPr>
            <a:r>
              <a:rPr lang="ja-JP" altLang="en-US" sz="849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誠にありがとうございました。</a:t>
            </a:r>
          </a:p>
          <a:p>
            <a:pPr algn="ctr">
              <a:lnSpc>
                <a:spcPts val="1700"/>
              </a:lnSpc>
            </a:pPr>
            <a:r>
              <a:rPr lang="ja-JP" altLang="en-US" sz="849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お探しの品は見つかりましたでしょうか。</a:t>
            </a:r>
          </a:p>
          <a:p>
            <a:pPr algn="ctr">
              <a:lnSpc>
                <a:spcPts val="1700"/>
              </a:lnSpc>
            </a:pPr>
            <a:r>
              <a:rPr lang="ja-JP" altLang="en-US" sz="849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何かお困りごとがございましたら、</a:t>
            </a:r>
          </a:p>
          <a:p>
            <a:pPr algn="ctr">
              <a:lnSpc>
                <a:spcPts val="1700"/>
              </a:lnSpc>
            </a:pPr>
            <a:r>
              <a:rPr lang="ja-JP" altLang="en-US" sz="849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いつでもご相談くださいませ。</a:t>
            </a:r>
          </a:p>
          <a:p>
            <a:pPr algn="ctr">
              <a:lnSpc>
                <a:spcPts val="1700"/>
              </a:lnSpc>
            </a:pPr>
            <a:r>
              <a:rPr lang="ja-JP" altLang="en-US" sz="849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またのご来店をスタッフ一同、心よりお待ちしております。</a:t>
            </a:r>
          </a:p>
        </p:txBody>
      </p:sp>
      <p:sp>
        <p:nvSpPr>
          <p:cNvPr id="15" name="正方形/長方形 14"/>
          <p:cNvSpPr/>
          <p:nvPr/>
        </p:nvSpPr>
        <p:spPr>
          <a:xfrm>
            <a:off x="1270979" y="5084038"/>
            <a:ext cx="2405420" cy="3533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1131" b="1" dirty="0">
                <a:solidFill>
                  <a:srgbClr val="B3861C"/>
                </a:solidFill>
                <a:latin typeface="Yu Gothic" charset="-128"/>
                <a:ea typeface="Yu Gothic" charset="-128"/>
                <a:cs typeface="Yu Gothic" charset="-128"/>
              </a:rPr>
              <a:t>サンプルのショップ名</a:t>
            </a:r>
            <a:endParaRPr lang="en-US" altLang="ja-JP" sz="1131" b="1" dirty="0">
              <a:solidFill>
                <a:srgbClr val="B3861C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1272233" y="5642696"/>
            <a:ext cx="2402911" cy="255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706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〒</a:t>
            </a:r>
            <a:r>
              <a:rPr lang="en-US" altLang="ja-JP" sz="706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000-0000 </a:t>
            </a:r>
            <a:r>
              <a:rPr lang="ja-JP" altLang="en-US" sz="706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〇〇県〇〇市〇〇〇〇〇〇〇</a:t>
            </a:r>
            <a:endParaRPr lang="en-US" altLang="ja-JP" sz="706" dirty="0">
              <a:solidFill>
                <a:srgbClr val="B3861C"/>
              </a:solidFill>
              <a:latin typeface="Yu Gothic Medium" charset="-128"/>
              <a:ea typeface="Yu Gothic Medium" charset="-128"/>
              <a:cs typeface="Yu Gothic Medium" charset="-128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1592990" y="5784453"/>
            <a:ext cx="1687021" cy="271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ja-JP" sz="778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TEL</a:t>
            </a:r>
            <a:r>
              <a:rPr lang="ja-JP" altLang="en-US" sz="778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：</a:t>
            </a:r>
            <a:r>
              <a:rPr lang="en-US" altLang="ja-JP" sz="778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0000-000-0000</a:t>
            </a:r>
          </a:p>
        </p:txBody>
      </p:sp>
      <p:sp>
        <p:nvSpPr>
          <p:cNvPr id="18" name="正方形/長方形 17"/>
          <p:cNvSpPr/>
          <p:nvPr/>
        </p:nvSpPr>
        <p:spPr>
          <a:xfrm>
            <a:off x="1340347" y="3562068"/>
            <a:ext cx="2204680" cy="141860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990" b="1" dirty="0"/>
              <a:t>写真を入れてください</a:t>
            </a:r>
            <a:r>
              <a:rPr kumimoji="1" lang="en-US" altLang="ja-JP" sz="990" b="1" dirty="0"/>
              <a:t> </a:t>
            </a:r>
            <a:endParaRPr kumimoji="1" lang="ja-JP" altLang="en-US" sz="990" b="1" dirty="0"/>
          </a:p>
        </p:txBody>
      </p:sp>
      <p:pic>
        <p:nvPicPr>
          <p:cNvPr id="19" name="図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5433" y="929164"/>
            <a:ext cx="1328459" cy="522223"/>
          </a:xfrm>
          <a:prstGeom prst="rect">
            <a:avLst/>
          </a:prstGeom>
        </p:spPr>
      </p:pic>
      <p:pic>
        <p:nvPicPr>
          <p:cNvPr id="20" name="図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250" y="359691"/>
            <a:ext cx="586920" cy="1042912"/>
          </a:xfrm>
          <a:prstGeom prst="rect">
            <a:avLst/>
          </a:prstGeom>
        </p:spPr>
      </p:pic>
      <p:sp>
        <p:nvSpPr>
          <p:cNvPr id="21" name="正方形/長方形 20"/>
          <p:cNvSpPr/>
          <p:nvPr/>
        </p:nvSpPr>
        <p:spPr>
          <a:xfrm>
            <a:off x="879773" y="5960463"/>
            <a:ext cx="3113454" cy="220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990"/>
              </a:lnSpc>
            </a:pPr>
            <a:r>
              <a:rPr lang="ja-JP" altLang="en-US" sz="706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営業時間：</a:t>
            </a:r>
            <a:r>
              <a:rPr lang="en-US" altLang="ja-JP" sz="706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00:00</a:t>
            </a:r>
            <a:r>
              <a:rPr lang="ja-JP" altLang="en-US" sz="706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～</a:t>
            </a:r>
            <a:r>
              <a:rPr lang="en-US" altLang="ja-JP" sz="706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 00:00</a:t>
            </a:r>
            <a:r>
              <a:rPr lang="ja-JP" altLang="en-US" sz="706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　定休日：〇曜日、第〇曜日</a:t>
            </a:r>
            <a:endParaRPr lang="en-US" altLang="ja-JP" sz="706" dirty="0">
              <a:solidFill>
                <a:srgbClr val="B3861C"/>
              </a:solidFill>
              <a:latin typeface="Yu Gothic Medium" charset="-128"/>
              <a:ea typeface="Yu Gothic Medium" charset="-128"/>
              <a:cs typeface="Yu Gothic Medium" charset="-128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1494852" y="5319640"/>
            <a:ext cx="1809620" cy="255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ja-JP" sz="706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http://sample-shop.com</a:t>
            </a:r>
          </a:p>
        </p:txBody>
      </p:sp>
      <p:sp>
        <p:nvSpPr>
          <p:cNvPr id="23" name="正方形/長方形 22"/>
          <p:cNvSpPr/>
          <p:nvPr/>
        </p:nvSpPr>
        <p:spPr>
          <a:xfrm>
            <a:off x="5812957" y="1576318"/>
            <a:ext cx="3241815" cy="1812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700"/>
              </a:lnSpc>
            </a:pPr>
            <a:r>
              <a:rPr lang="ja-JP" altLang="en-US" sz="849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こんにちは。</a:t>
            </a:r>
          </a:p>
          <a:p>
            <a:pPr algn="ctr">
              <a:lnSpc>
                <a:spcPts val="1700"/>
              </a:lnSpc>
            </a:pPr>
            <a:r>
              <a:rPr lang="ja-JP" altLang="en-US" sz="849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◯◯◯◯◯です。</a:t>
            </a:r>
          </a:p>
          <a:p>
            <a:pPr algn="ctr">
              <a:lnSpc>
                <a:spcPts val="1700"/>
              </a:lnSpc>
            </a:pPr>
            <a:r>
              <a:rPr lang="ja-JP" altLang="en-US" sz="849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先日はご多用のところ当店へお越しいただきまして、</a:t>
            </a:r>
          </a:p>
          <a:p>
            <a:pPr algn="ctr">
              <a:lnSpc>
                <a:spcPts val="1700"/>
              </a:lnSpc>
            </a:pPr>
            <a:r>
              <a:rPr lang="ja-JP" altLang="en-US" sz="849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誠にありがとうございました。</a:t>
            </a:r>
          </a:p>
          <a:p>
            <a:pPr algn="ctr">
              <a:lnSpc>
                <a:spcPts val="1700"/>
              </a:lnSpc>
            </a:pPr>
            <a:r>
              <a:rPr lang="ja-JP" altLang="en-US" sz="849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お探しの品は見つかりましたでしょうか。</a:t>
            </a:r>
          </a:p>
          <a:p>
            <a:pPr algn="ctr">
              <a:lnSpc>
                <a:spcPts val="1700"/>
              </a:lnSpc>
            </a:pPr>
            <a:r>
              <a:rPr lang="ja-JP" altLang="en-US" sz="849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何かお困りごとがございましたら、</a:t>
            </a:r>
          </a:p>
          <a:p>
            <a:pPr algn="ctr">
              <a:lnSpc>
                <a:spcPts val="1700"/>
              </a:lnSpc>
            </a:pPr>
            <a:r>
              <a:rPr lang="ja-JP" altLang="en-US" sz="849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いつでもご相談くださいませ。</a:t>
            </a:r>
          </a:p>
          <a:p>
            <a:pPr algn="ctr">
              <a:lnSpc>
                <a:spcPts val="1700"/>
              </a:lnSpc>
            </a:pPr>
            <a:r>
              <a:rPr lang="ja-JP" altLang="en-US" sz="849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またのご来店をスタッフ一同、心よりお待ちしております。</a:t>
            </a:r>
          </a:p>
        </p:txBody>
      </p:sp>
      <p:sp>
        <p:nvSpPr>
          <p:cNvPr id="24" name="正方形/長方形 23"/>
          <p:cNvSpPr/>
          <p:nvPr/>
        </p:nvSpPr>
        <p:spPr>
          <a:xfrm>
            <a:off x="6268342" y="5084038"/>
            <a:ext cx="2405420" cy="3533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1131" b="1" dirty="0">
                <a:solidFill>
                  <a:srgbClr val="B3861C"/>
                </a:solidFill>
                <a:latin typeface="Yu Gothic" charset="-128"/>
                <a:ea typeface="Yu Gothic" charset="-128"/>
                <a:cs typeface="Yu Gothic" charset="-128"/>
              </a:rPr>
              <a:t>サンプルのショップ名</a:t>
            </a:r>
            <a:endParaRPr lang="en-US" altLang="ja-JP" sz="1131" b="1" dirty="0">
              <a:solidFill>
                <a:srgbClr val="B3861C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6269596" y="5642696"/>
            <a:ext cx="2402911" cy="255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706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〒</a:t>
            </a:r>
            <a:r>
              <a:rPr lang="en-US" altLang="ja-JP" sz="706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000-0000 </a:t>
            </a:r>
            <a:r>
              <a:rPr lang="ja-JP" altLang="en-US" sz="706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〇〇県〇〇市〇〇〇〇〇〇〇</a:t>
            </a:r>
            <a:endParaRPr lang="en-US" altLang="ja-JP" sz="706" dirty="0">
              <a:solidFill>
                <a:srgbClr val="B3861C"/>
              </a:solidFill>
              <a:latin typeface="Yu Gothic Medium" charset="-128"/>
              <a:ea typeface="Yu Gothic Medium" charset="-128"/>
              <a:cs typeface="Yu Gothic Medium" charset="-128"/>
            </a:endParaRPr>
          </a:p>
        </p:txBody>
      </p:sp>
      <p:sp>
        <p:nvSpPr>
          <p:cNvPr id="26" name="正方形/長方形 25"/>
          <p:cNvSpPr/>
          <p:nvPr/>
        </p:nvSpPr>
        <p:spPr>
          <a:xfrm>
            <a:off x="6590353" y="5784453"/>
            <a:ext cx="1687021" cy="271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ja-JP" sz="778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TEL</a:t>
            </a:r>
            <a:r>
              <a:rPr lang="ja-JP" altLang="en-US" sz="778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：</a:t>
            </a:r>
            <a:r>
              <a:rPr lang="en-US" altLang="ja-JP" sz="778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0000-000-0000</a:t>
            </a:r>
          </a:p>
        </p:txBody>
      </p:sp>
      <p:sp>
        <p:nvSpPr>
          <p:cNvPr id="27" name="正方形/長方形 26"/>
          <p:cNvSpPr/>
          <p:nvPr/>
        </p:nvSpPr>
        <p:spPr>
          <a:xfrm>
            <a:off x="6337710" y="3562068"/>
            <a:ext cx="2204680" cy="141860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990" b="1" dirty="0"/>
              <a:t>写真を入れてください</a:t>
            </a:r>
            <a:r>
              <a:rPr kumimoji="1" lang="en-US" altLang="ja-JP" sz="990" b="1" dirty="0"/>
              <a:t> </a:t>
            </a:r>
            <a:endParaRPr kumimoji="1" lang="ja-JP" altLang="en-US" sz="990" b="1" dirty="0"/>
          </a:p>
        </p:txBody>
      </p:sp>
      <p:pic>
        <p:nvPicPr>
          <p:cNvPr id="28" name="図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796" y="929164"/>
            <a:ext cx="1328459" cy="522223"/>
          </a:xfrm>
          <a:prstGeom prst="rect">
            <a:avLst/>
          </a:prstGeom>
        </p:spPr>
      </p:pic>
      <p:pic>
        <p:nvPicPr>
          <p:cNvPr id="29" name="図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2613" y="359691"/>
            <a:ext cx="586920" cy="1042912"/>
          </a:xfrm>
          <a:prstGeom prst="rect">
            <a:avLst/>
          </a:prstGeom>
        </p:spPr>
      </p:pic>
      <p:sp>
        <p:nvSpPr>
          <p:cNvPr id="30" name="正方形/長方形 29"/>
          <p:cNvSpPr/>
          <p:nvPr/>
        </p:nvSpPr>
        <p:spPr>
          <a:xfrm>
            <a:off x="5877136" y="5960463"/>
            <a:ext cx="3113454" cy="220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990"/>
              </a:lnSpc>
            </a:pPr>
            <a:r>
              <a:rPr lang="ja-JP" altLang="en-US" sz="706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営業時間：</a:t>
            </a:r>
            <a:r>
              <a:rPr lang="en-US" altLang="ja-JP" sz="706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00:00</a:t>
            </a:r>
            <a:r>
              <a:rPr lang="ja-JP" altLang="en-US" sz="706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～</a:t>
            </a:r>
            <a:r>
              <a:rPr lang="en-US" altLang="ja-JP" sz="706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 00:00</a:t>
            </a:r>
            <a:r>
              <a:rPr lang="ja-JP" altLang="en-US" sz="706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　定休日：〇曜日、第〇曜日</a:t>
            </a:r>
            <a:endParaRPr lang="en-US" altLang="ja-JP" sz="706" dirty="0">
              <a:solidFill>
                <a:srgbClr val="B3861C"/>
              </a:solidFill>
              <a:latin typeface="Yu Gothic Medium" charset="-128"/>
              <a:ea typeface="Yu Gothic Medium" charset="-128"/>
              <a:cs typeface="Yu Gothic Medium" charset="-128"/>
            </a:endParaRPr>
          </a:p>
        </p:txBody>
      </p:sp>
      <p:sp>
        <p:nvSpPr>
          <p:cNvPr id="31" name="正方形/長方形 30"/>
          <p:cNvSpPr/>
          <p:nvPr/>
        </p:nvSpPr>
        <p:spPr>
          <a:xfrm>
            <a:off x="6492215" y="5319640"/>
            <a:ext cx="1809620" cy="255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ja-JP" sz="706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http://sample-shop.com</a:t>
            </a:r>
          </a:p>
        </p:txBody>
      </p:sp>
      <p:sp>
        <p:nvSpPr>
          <p:cNvPr id="32" name="正方形/長方形 31"/>
          <p:cNvSpPr/>
          <p:nvPr/>
        </p:nvSpPr>
        <p:spPr>
          <a:xfrm>
            <a:off x="1743723" y="843956"/>
            <a:ext cx="1469220" cy="587666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b="1" dirty="0"/>
              <a:t>タイトルを変更することが可能です</a:t>
            </a:r>
          </a:p>
        </p:txBody>
      </p:sp>
      <p:sp>
        <p:nvSpPr>
          <p:cNvPr id="33" name="正方形/長方形 32"/>
          <p:cNvSpPr/>
          <p:nvPr/>
        </p:nvSpPr>
        <p:spPr>
          <a:xfrm>
            <a:off x="897824" y="1698028"/>
            <a:ext cx="3151728" cy="1690326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b="1" dirty="0"/>
              <a:t>文字の編集ができます</a:t>
            </a:r>
          </a:p>
        </p:txBody>
      </p:sp>
      <p:sp>
        <p:nvSpPr>
          <p:cNvPr id="34" name="正方形/長方形 33"/>
          <p:cNvSpPr/>
          <p:nvPr/>
        </p:nvSpPr>
        <p:spPr>
          <a:xfrm>
            <a:off x="1314946" y="3578690"/>
            <a:ext cx="2230081" cy="1380699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b="1" dirty="0"/>
              <a:t>写真を入れることが</a:t>
            </a:r>
            <a:endParaRPr kumimoji="1" lang="en-US" altLang="ja-JP" sz="800" b="1" dirty="0"/>
          </a:p>
          <a:p>
            <a:pPr algn="ctr"/>
            <a:r>
              <a:rPr kumimoji="1" lang="ja-JP" altLang="en-US" sz="800" b="1" dirty="0"/>
              <a:t>できます</a:t>
            </a:r>
          </a:p>
        </p:txBody>
      </p:sp>
      <p:sp>
        <p:nvSpPr>
          <p:cNvPr id="35" name="正方形/長方形 34"/>
          <p:cNvSpPr/>
          <p:nvPr/>
        </p:nvSpPr>
        <p:spPr>
          <a:xfrm>
            <a:off x="1209197" y="5149725"/>
            <a:ext cx="2434158" cy="1042818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b="1" dirty="0"/>
              <a:t>文字の編集ができます</a:t>
            </a:r>
          </a:p>
        </p:txBody>
      </p:sp>
      <p:sp>
        <p:nvSpPr>
          <p:cNvPr id="36" name="正方形/長方形 35"/>
          <p:cNvSpPr/>
          <p:nvPr/>
        </p:nvSpPr>
        <p:spPr>
          <a:xfrm>
            <a:off x="6779317" y="843956"/>
            <a:ext cx="1469220" cy="587666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b="1" dirty="0"/>
              <a:t>タイトルを変更することが可能です</a:t>
            </a:r>
          </a:p>
        </p:txBody>
      </p:sp>
      <p:sp>
        <p:nvSpPr>
          <p:cNvPr id="37" name="正方形/長方形 36"/>
          <p:cNvSpPr/>
          <p:nvPr/>
        </p:nvSpPr>
        <p:spPr>
          <a:xfrm>
            <a:off x="5933418" y="1698028"/>
            <a:ext cx="3151728" cy="1690326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b="1" dirty="0"/>
              <a:t>文字の編集ができます</a:t>
            </a:r>
          </a:p>
        </p:txBody>
      </p:sp>
      <p:sp>
        <p:nvSpPr>
          <p:cNvPr id="38" name="正方形/長方形 37"/>
          <p:cNvSpPr/>
          <p:nvPr/>
        </p:nvSpPr>
        <p:spPr>
          <a:xfrm>
            <a:off x="6350540" y="3578690"/>
            <a:ext cx="2230081" cy="1380699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b="1" dirty="0"/>
              <a:t>写真を入れることが</a:t>
            </a:r>
            <a:endParaRPr kumimoji="1" lang="en-US" altLang="ja-JP" sz="800" b="1" dirty="0"/>
          </a:p>
          <a:p>
            <a:pPr algn="ctr"/>
            <a:r>
              <a:rPr kumimoji="1" lang="ja-JP" altLang="en-US" sz="800" b="1" dirty="0"/>
              <a:t>できます</a:t>
            </a:r>
          </a:p>
        </p:txBody>
      </p:sp>
      <p:sp>
        <p:nvSpPr>
          <p:cNvPr id="39" name="正方形/長方形 38"/>
          <p:cNvSpPr/>
          <p:nvPr/>
        </p:nvSpPr>
        <p:spPr>
          <a:xfrm>
            <a:off x="6244791" y="5149725"/>
            <a:ext cx="2434158" cy="1042818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b="1" dirty="0"/>
              <a:t>文字の編集ができます</a:t>
            </a:r>
          </a:p>
        </p:txBody>
      </p:sp>
    </p:spTree>
    <p:extLst>
      <p:ext uri="{BB962C8B-B14F-4D97-AF65-F5344CB8AC3E}">
        <p14:creationId xmlns:p14="http://schemas.microsoft.com/office/powerpoint/2010/main" val="35460515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テキスト ボックス 16"/>
          <p:cNvSpPr txBox="1"/>
          <p:nvPr/>
        </p:nvSpPr>
        <p:spPr>
          <a:xfrm>
            <a:off x="610162" y="483092"/>
            <a:ext cx="8738625" cy="230188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no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ja-JP" sz="1800" b="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POP</a:t>
            </a:r>
            <a:r>
              <a:rPr lang="ja-JP" altLang="en-US" sz="1800" b="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・チラシ工房 ご利用上の注意事項</a:t>
            </a:r>
          </a:p>
          <a:p>
            <a:pPr>
              <a:lnSpc>
                <a:spcPct val="150000"/>
              </a:lnSpc>
            </a:pPr>
            <a:endParaRPr lang="ja-JP" altLang="en-US" sz="1200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■推奨環境</a:t>
            </a:r>
          </a:p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・チラシを編集いただくには、事前に</a:t>
            </a:r>
            <a:r>
              <a:rPr lang="en-US" altLang="ja-JP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PowerPoint</a:t>
            </a: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をインストールが必要となります。</a:t>
            </a:r>
          </a:p>
          <a:p>
            <a:pPr>
              <a:lnSpc>
                <a:spcPct val="150000"/>
              </a:lnSpc>
            </a:pPr>
            <a:endParaRPr lang="ja-JP" altLang="en-US" sz="1200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■手書きフォントについて</a:t>
            </a:r>
          </a:p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・フォントのダウンロードおよびインストールはご利用される方の責任において行ってください。</a:t>
            </a:r>
          </a:p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・フォントの使用について、いかなる保証も行いません。フォントの規約をよく確認の上ご使用ください。</a:t>
            </a:r>
          </a:p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・発生したいかなる損害</a:t>
            </a:r>
            <a:r>
              <a:rPr lang="en-US" altLang="ja-JP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(</a:t>
            </a: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データ損失等を含む</a:t>
            </a:r>
            <a:r>
              <a:rPr lang="en-US" altLang="ja-JP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)</a:t>
            </a: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について、責任を負いません。</a:t>
            </a:r>
          </a:p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・本フォントに関するサポートについてはすべて未保証とさせていただきます。</a:t>
            </a:r>
          </a:p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・漢字によってはうまく表示されない場合があります。</a:t>
            </a:r>
          </a:p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・アプリケーションによっては正常に動作しない場合があります。</a:t>
            </a:r>
          </a:p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・印刷はお客さまご自身でお願いいたします。</a:t>
            </a:r>
            <a:endParaRPr lang="en-US" altLang="ja-JP" sz="1200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endParaRPr lang="en-US" altLang="ja-JP" sz="1200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endParaRPr lang="ja-JP" altLang="en-US" sz="1200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以上</a:t>
            </a:r>
          </a:p>
          <a:p>
            <a:pPr>
              <a:lnSpc>
                <a:spcPct val="150000"/>
              </a:lnSpc>
            </a:pPr>
            <a:endParaRPr lang="ja-JP" altLang="en-US" sz="1200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285804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100</TotalTime>
  <Words>530</Words>
  <Application>Microsoft Office PowerPoint</Application>
  <PresentationFormat>A4 210 x 297 mm</PresentationFormat>
  <Paragraphs>82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12" baseType="lpstr">
      <vt:lpstr>ＭＳ Ｐゴシック</vt:lpstr>
      <vt:lpstr>Yu Gothic Medium</vt:lpstr>
      <vt:lpstr>游ゴシック</vt:lpstr>
      <vt:lpstr>游ゴシック</vt:lpstr>
      <vt:lpstr>游ゴシック Light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fukui</dc:creator>
  <cp:lastModifiedBy>y-kohori</cp:lastModifiedBy>
  <cp:revision>23</cp:revision>
  <dcterms:created xsi:type="dcterms:W3CDTF">2016-11-25T08:55:21Z</dcterms:created>
  <dcterms:modified xsi:type="dcterms:W3CDTF">2017-03-28T11:28:56Z</dcterms:modified>
</cp:coreProperties>
</file>