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</p:sldIdLst>
  <p:sldSz cx="7559675" cy="10691813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861C"/>
    <a:srgbClr val="A27D5C"/>
    <a:srgbClr val="A07B38"/>
    <a:srgbClr val="FFF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06" y="101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426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FD79709C-D46C-498F-8DD5-9D29F0FA7B0E}" type="datetimeFigureOut">
              <a:rPr kumimoji="1" lang="ja-JP" altLang="en-US" smtClean="0"/>
              <a:t>2017/3/22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9C2C85A6-6F98-470A-9D0A-94DD6C88C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834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75" cy="1068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1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/>
          <p:cNvSpPr/>
          <p:nvPr/>
        </p:nvSpPr>
        <p:spPr>
          <a:xfrm>
            <a:off x="1478604" y="2239490"/>
            <a:ext cx="4584970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661535" y="7924791"/>
            <a:ext cx="2236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00" b="1" dirty="0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600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501970" y="8714913"/>
            <a:ext cx="2555735" cy="29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952909" y="8915406"/>
            <a:ext cx="1653857" cy="316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2220774" y="5616102"/>
            <a:ext cx="3118127" cy="20063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/>
              <a:t>写真を入れてください</a:t>
            </a:r>
            <a:r>
              <a:rPr kumimoji="1" lang="en-US" altLang="ja-JP" sz="1400" b="1" dirty="0"/>
              <a:t> </a:t>
            </a:r>
            <a:endParaRPr kumimoji="1" lang="ja-JP" altLang="en-US" sz="1400" b="1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553" y="1284051"/>
            <a:ext cx="1878870" cy="73859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52" y="508717"/>
            <a:ext cx="830094" cy="147501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130189" y="9164339"/>
            <a:ext cx="329929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965316" y="8284952"/>
            <a:ext cx="1629043" cy="29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</a:t>
            </a:r>
            <a:r>
              <a:rPr lang="en-US" altLang="ja-JP" sz="1000" dirty="0" err="1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sumple-shop.com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5954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1478604" y="2239490"/>
            <a:ext cx="4584970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こんにちは。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◯◯◯◯◯です。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先日はご多用のところ当店へお越しいただきまして、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誠にありがとうございました。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お探しの品は見つかりましたでしょうか。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何かお困りごとがございましたら、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いつでもご相談くださいませ。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  <a:p>
            <a:pPr algn="ctr">
              <a:lnSpc>
                <a:spcPts val="2800"/>
              </a:lnSpc>
            </a:pPr>
            <a:r>
              <a:rPr lang="ja-JP" altLang="en-US" sz="12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またのご来店をスタッフ一同、心よりお待ちしております。</a:t>
            </a:r>
            <a:endParaRPr lang="en-US" altLang="ja-JP" sz="12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661535" y="7924791"/>
            <a:ext cx="2236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00" b="1">
                <a:solidFill>
                  <a:srgbClr val="B3861C"/>
                </a:solidFill>
                <a:latin typeface="Yu Gothic" charset="-128"/>
                <a:ea typeface="Yu Gothic" charset="-128"/>
                <a:cs typeface="Yu Gothic" charset="-128"/>
              </a:rPr>
              <a:t>サンプルのショップ名</a:t>
            </a:r>
            <a:endParaRPr lang="en-US" altLang="ja-JP" sz="1600" b="1" dirty="0">
              <a:solidFill>
                <a:srgbClr val="B3861C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501970" y="8714913"/>
            <a:ext cx="2555735" cy="29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〒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000-0000 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〇〇県〇〇市〇〇〇〇〇〇〇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952909" y="8915406"/>
            <a:ext cx="1653857" cy="316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TEL</a:t>
            </a:r>
            <a:r>
              <a:rPr lang="ja-JP" altLang="en-US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：</a:t>
            </a:r>
            <a:r>
              <a:rPr lang="en-US" altLang="ja-JP" sz="11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0000-000-0000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2220774" y="5616102"/>
            <a:ext cx="3118127" cy="20063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/>
              <a:t>写真を入れてください</a:t>
            </a:r>
            <a:r>
              <a:rPr kumimoji="1" lang="en-US" altLang="ja-JP" sz="1400" b="1" dirty="0"/>
              <a:t> </a:t>
            </a:r>
            <a:endParaRPr kumimoji="1" lang="ja-JP" altLang="en-US" sz="1400" b="1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553" y="1284051"/>
            <a:ext cx="1878870" cy="73859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52" y="508717"/>
            <a:ext cx="830094" cy="147501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130189" y="9164339"/>
            <a:ext cx="329929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営業時間：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00:00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～</a:t>
            </a: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 00:00</a:t>
            </a:r>
            <a:r>
              <a:rPr lang="ja-JP" altLang="en-US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　定休日：〇曜日、第〇曜日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965316" y="8284952"/>
            <a:ext cx="1629043" cy="29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000" dirty="0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http://</a:t>
            </a:r>
            <a:r>
              <a:rPr lang="en-US" altLang="ja-JP" sz="1000" dirty="0" err="1">
                <a:solidFill>
                  <a:srgbClr val="B3861C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sumple-shop.com</a:t>
            </a:r>
            <a:endParaRPr lang="en-US" altLang="ja-JP" sz="1000" dirty="0">
              <a:solidFill>
                <a:srgbClr val="B3861C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779554" y="1284051"/>
            <a:ext cx="1878870" cy="75152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/>
              <a:t>タイトルを変更することが可能です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1764590" y="2361848"/>
            <a:ext cx="4030495" cy="2715989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2220774" y="5616102"/>
            <a:ext cx="3118127" cy="200636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写真を入れることが</a:t>
            </a:r>
            <a:endParaRPr kumimoji="1" lang="en-US" altLang="ja-JP" b="1" dirty="0"/>
          </a:p>
          <a:p>
            <a:pPr algn="ctr"/>
            <a:r>
              <a:rPr kumimoji="1" lang="ja-JP" altLang="en-US" b="1" dirty="0"/>
              <a:t>できます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223412" y="8034160"/>
            <a:ext cx="3112851" cy="1333576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55164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407863" y="347676"/>
            <a:ext cx="6936366" cy="529513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6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6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6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775</TotalTime>
  <Words>336</Words>
  <Application>Microsoft Office PowerPoint</Application>
  <PresentationFormat>ユーザー設定</PresentationFormat>
  <Paragraphs>49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ＭＳ Ｐゴシック</vt:lpstr>
      <vt:lpstr>Yu Gothic Medium</vt:lpstr>
      <vt:lpstr>Yu Gothic</vt:lpstr>
      <vt:lpstr>Yu Gothic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y-kohori</dc:creator>
  <cp:lastModifiedBy>fukui</cp:lastModifiedBy>
  <cp:revision>34</cp:revision>
  <cp:lastPrinted>2016-11-14T12:10:14Z</cp:lastPrinted>
  <dcterms:created xsi:type="dcterms:W3CDTF">2016-11-14T11:00:59Z</dcterms:created>
  <dcterms:modified xsi:type="dcterms:W3CDTF">2017-03-22T10:38:33Z</dcterms:modified>
</cp:coreProperties>
</file>