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8" r:id="rId2"/>
    <p:sldId id="259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B17"/>
    <a:srgbClr val="B32228"/>
    <a:srgbClr val="BD242A"/>
    <a:srgbClr val="2B2D2D"/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376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225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559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850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249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504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768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03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3774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884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056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595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7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4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101970" y="3543851"/>
            <a:ext cx="2385028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29183" y="4801620"/>
            <a:ext cx="1234233" cy="27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10" b="1" spc="-7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810" b="1" spc="-7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228729" y="4835472"/>
            <a:ext cx="1461717" cy="20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236304" y="4925976"/>
            <a:ext cx="1102450" cy="23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502238" y="4853395"/>
            <a:ext cx="102002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667"/>
              </a:lnSpc>
            </a:pP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47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73152" y="3950668"/>
            <a:ext cx="1080883" cy="7581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715998" y="3002939"/>
            <a:ext cx="2119275" cy="2333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143"/>
              </a:lnSpc>
            </a:pPr>
            <a:r>
              <a:rPr lang="hr-HR" altLang="ja-JP" sz="3334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0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1715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1524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1715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1715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2" y="600016"/>
            <a:ext cx="823098" cy="109310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051683" y="262649"/>
            <a:ext cx="470578" cy="11948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858" b="1" spc="-143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1858" b="1" spc="-143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65052" y="197419"/>
            <a:ext cx="737125" cy="60542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3334" b="1" spc="-71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3334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92427" y="662155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3334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3334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81934" y="963197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81934" y="1184347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81934" y="1399058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81934" y="1616596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949177" y="3125869"/>
            <a:ext cx="1972931" cy="5906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altLang="ja-JP" sz="1619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161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6757" y="4954303"/>
            <a:ext cx="1226659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http://sample-shop.com</a:t>
            </a:r>
          </a:p>
        </p:txBody>
      </p:sp>
    </p:spTree>
    <p:extLst>
      <p:ext uri="{BB962C8B-B14F-4D97-AF65-F5344CB8AC3E}">
        <p14:creationId xmlns:p14="http://schemas.microsoft.com/office/powerpoint/2010/main" val="953364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1101970" y="3543851"/>
            <a:ext cx="2385028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新年明けまして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おめでとうございます。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旧年中は格別なご愛顧を賜りまして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ありがとうございます。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皆様のご期待に応えるべく、魅力あふれる商品を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ご用意して皆様のご来店をお待ちしております。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本年もよろしくお願い申し上げます。</a:t>
            </a:r>
          </a:p>
          <a:p>
            <a:pPr algn="r">
              <a:lnSpc>
                <a:spcPts val="1143"/>
              </a:lnSpc>
            </a:pPr>
            <a:r>
              <a:rPr lang="ja-JP" altLang="en-US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スタッフ一同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29183" y="4801620"/>
            <a:ext cx="1234233" cy="279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810" b="1" spc="-7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810" b="1" spc="-7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228729" y="4835472"/>
            <a:ext cx="1461717" cy="2021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76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76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236304" y="4925976"/>
            <a:ext cx="1102450" cy="23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61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502238" y="4853395"/>
            <a:ext cx="1020023" cy="271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67"/>
              </a:lnSpc>
            </a:pP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667"/>
              </a:lnSpc>
            </a:pPr>
            <a:r>
              <a:rPr lang="ja-JP" altLang="en-US" sz="476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476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73152" y="3950668"/>
            <a:ext cx="1080883" cy="7581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16" name="正方形/長方形 15"/>
          <p:cNvSpPr/>
          <p:nvPr/>
        </p:nvSpPr>
        <p:spPr>
          <a:xfrm rot="20286735">
            <a:off x="715998" y="3002939"/>
            <a:ext cx="2119275" cy="2333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>
              <a:lnSpc>
                <a:spcPts val="1143"/>
              </a:lnSpc>
            </a:pPr>
            <a:r>
              <a:rPr lang="hr-HR" altLang="ja-JP" sz="3334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1.1.</a:t>
            </a:r>
            <a:r>
              <a:rPr lang="en-US" altLang="ja-JP" sz="2000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sun</a:t>
            </a:r>
            <a:r>
              <a:rPr lang="en-US" altLang="ja-JP" sz="1715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[</a:t>
            </a:r>
            <a:r>
              <a:rPr lang="ja-JP" altLang="en-US" sz="1524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元旦</a:t>
            </a:r>
            <a:r>
              <a:rPr lang="en-US" altLang="ja-JP" sz="1715" b="1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]</a:t>
            </a:r>
            <a:endParaRPr lang="en-US" altLang="ja-JP" sz="1715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192" y="600016"/>
            <a:ext cx="823098" cy="1093109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051683" y="262649"/>
            <a:ext cx="470578" cy="119487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ja-JP" altLang="en-US" sz="1858" b="1" spc="-143" dirty="0">
                <a:solidFill>
                  <a:srgbClr val="D20B17"/>
                </a:solidFill>
                <a:latin typeface="Yu Gothic" charset="-128"/>
                <a:ea typeface="Yu Gothic" charset="-128"/>
                <a:cs typeface="Yu Gothic" charset="-128"/>
              </a:rPr>
              <a:t>全商品最大</a:t>
            </a:r>
            <a:endParaRPr kumimoji="1" lang="ja-JP" altLang="en-US" sz="1858" b="1" spc="-143" dirty="0">
              <a:solidFill>
                <a:srgbClr val="D20B17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465052" y="197419"/>
            <a:ext cx="737125" cy="605422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US" altLang="ja-JP" sz="3334" b="1" spc="-71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00</a:t>
            </a:r>
            <a:endParaRPr kumimoji="1" lang="ja-JP" altLang="en-US" sz="3334" b="1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492427" y="662155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3334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%</a:t>
            </a:r>
            <a:endParaRPr kumimoji="1" lang="ja-JP" altLang="en-US" sz="3334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81934" y="963197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O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81934" y="1184347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81934" y="1399058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F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81934" y="1616596"/>
            <a:ext cx="703363" cy="41423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noAutofit/>
          </a:bodyPr>
          <a:lstStyle/>
          <a:p>
            <a:r>
              <a:rPr lang="en-US" altLang="ja-JP" sz="2191" b="1" spc="-143" dirty="0">
                <a:solidFill>
                  <a:srgbClr val="D20B17"/>
                </a:solidFill>
                <a:latin typeface="Arial Black" charset="0"/>
                <a:ea typeface="Arial Black" charset="0"/>
                <a:cs typeface="Arial Black" charset="0"/>
              </a:rPr>
              <a:t>!!</a:t>
            </a:r>
            <a:endParaRPr kumimoji="1" lang="ja-JP" altLang="en-US" sz="2191" b="1" spc="-143" dirty="0">
              <a:solidFill>
                <a:srgbClr val="D20B17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 rot="20319309">
            <a:off x="949177" y="3125869"/>
            <a:ext cx="1972931" cy="590675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ctr"/>
            <a:r>
              <a:rPr lang="en-US" altLang="ja-JP" sz="1619" b="1" kern="100" dirty="0">
                <a:solidFill>
                  <a:schemeClr val="bg1"/>
                </a:solidFill>
                <a:latin typeface="Arial Black" charset="0"/>
                <a:ea typeface="Arial Black" charset="0"/>
                <a:cs typeface="Arial Black" charset="0"/>
              </a:rPr>
              <a:t>AM00:00 START!</a:t>
            </a:r>
            <a:endParaRPr lang="en-US" altLang="ja-JP" sz="1619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6757" y="4954303"/>
            <a:ext cx="1226659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http://sample-shop.com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0" y="0"/>
            <a:ext cx="3605858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23" name="正方形/長方形 22"/>
          <p:cNvSpPr/>
          <p:nvPr/>
        </p:nvSpPr>
        <p:spPr>
          <a:xfrm>
            <a:off x="612745" y="580808"/>
            <a:ext cx="877639" cy="11285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タイトルを変更することが可能です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564622" y="321301"/>
            <a:ext cx="813790" cy="157058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828663" y="2636203"/>
            <a:ext cx="1965746" cy="11361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1363416" y="3594869"/>
            <a:ext cx="2092714" cy="11216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168431" y="3931040"/>
            <a:ext cx="1085605" cy="78547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168430" y="4798935"/>
            <a:ext cx="3287699" cy="33267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68894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912</TotalTime>
  <Words>366</Words>
  <Application>Microsoft Office PowerPoint</Application>
  <PresentationFormat>ユーザー設定</PresentationFormat>
  <Paragraphs>71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ＭＳ Ｐゴシック</vt:lpstr>
      <vt:lpstr>Yu Gothic Medium</vt:lpstr>
      <vt:lpstr>Yu Gothic</vt:lpstr>
      <vt:lpstr>Yu Gothic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42</cp:revision>
  <cp:lastPrinted>2016-11-14T12:10:14Z</cp:lastPrinted>
  <dcterms:created xsi:type="dcterms:W3CDTF">2016-11-14T11:00:59Z</dcterms:created>
  <dcterms:modified xsi:type="dcterms:W3CDTF">2017-03-28T11:00:19Z</dcterms:modified>
</cp:coreProperties>
</file>