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8" r:id="rId2"/>
    <p:sldId id="256" r:id="rId3"/>
    <p:sldId id="257" r:id="rId4"/>
  </p:sldIdLst>
  <p:sldSz cx="9906000" cy="6858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7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624" y="91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Vertical Title 1"/>
          <p:cNvSpPr txBox="1">
            <a:spLocks/>
          </p:cNvSpPr>
          <p:nvPr userDrawn="1"/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14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Vertical Title 1"/>
          <p:cNvSpPr txBox="1">
            <a:spLocks/>
          </p:cNvSpPr>
          <p:nvPr userDrawn="1"/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9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77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65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9738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Vertical Title 1"/>
          <p:cNvSpPr txBox="1">
            <a:spLocks/>
          </p:cNvSpPr>
          <p:nvPr userDrawn="1"/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11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Vertical Title 1"/>
          <p:cNvSpPr txBox="1">
            <a:spLocks/>
          </p:cNvSpPr>
          <p:nvPr userDrawn="1"/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54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Vertical Title 1"/>
          <p:cNvSpPr txBox="1">
            <a:spLocks/>
          </p:cNvSpPr>
          <p:nvPr userDrawn="1"/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9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453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Vertical Title 1"/>
          <p:cNvSpPr txBox="1">
            <a:spLocks/>
          </p:cNvSpPr>
          <p:nvPr userDrawn="1"/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19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6" name="Vertical Title 1"/>
          <p:cNvSpPr txBox="1">
            <a:spLocks/>
          </p:cNvSpPr>
          <p:nvPr userDrawn="1"/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7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5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0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Vertical Title 1"/>
          <p:cNvSpPr txBox="1">
            <a:spLocks/>
          </p:cNvSpPr>
          <p:nvPr userDrawn="1"/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18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Vertical Title 1"/>
          <p:cNvSpPr txBox="1">
            <a:spLocks/>
          </p:cNvSpPr>
          <p:nvPr userDrawn="1"/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3/22/2017</a:t>
            </a:fld>
            <a:endParaRPr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000" cy="685799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"/>
            <a:ext cx="4953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6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45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1856620" y="4614189"/>
            <a:ext cx="2859969" cy="1614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おめでとうございます。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旧年中は格別なご愛顧を賜りまして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ありがとうございます。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皆様のご期待に応えるべく、魅力あふれる商品を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ご用意して皆様のご来店をお待ちしております。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本年もよろしくお願い申し上げます。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スタッフ一同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94396" y="6308112"/>
            <a:ext cx="1461500" cy="34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90" b="1" spc="-96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090" b="1" spc="-96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675229" y="6353703"/>
            <a:ext cx="1746995" cy="240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685429" y="6445553"/>
            <a:ext cx="1600754" cy="284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342856" y="6377841"/>
            <a:ext cx="122749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898"/>
              </a:lnSpc>
            </a:pP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641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53611" y="5162078"/>
            <a:ext cx="1455698" cy="10211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6" name="正方形/長方形 15"/>
          <p:cNvSpPr/>
          <p:nvPr/>
        </p:nvSpPr>
        <p:spPr>
          <a:xfrm rot="20286735">
            <a:off x="984698" y="3900526"/>
            <a:ext cx="2854170" cy="2846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539"/>
              </a:lnSpc>
            </a:pPr>
            <a:r>
              <a:rPr lang="hr-HR" altLang="ja-JP" sz="449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1.1.</a:t>
            </a:r>
            <a:r>
              <a:rPr lang="en-US" altLang="ja-JP" sz="2694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sun</a:t>
            </a:r>
            <a:r>
              <a:rPr lang="en-US" altLang="ja-JP" sz="2309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[</a:t>
            </a:r>
            <a:r>
              <a:rPr lang="ja-JP" altLang="en-US" sz="2052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元旦</a:t>
            </a:r>
            <a:r>
              <a:rPr lang="en-US" altLang="ja-JP" sz="2309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]</a:t>
            </a:r>
            <a:endParaRPr lang="en-US" altLang="ja-JP" sz="2309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32" y="649529"/>
            <a:ext cx="1108522" cy="147216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115686" y="274166"/>
            <a:ext cx="569515" cy="15722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501" b="1" spc="-192" dirty="0">
                <a:solidFill>
                  <a:srgbClr val="D20B17"/>
                </a:solidFill>
                <a:latin typeface="Yu Gothic" charset="-128"/>
                <a:ea typeface="Yu Gothic" charset="-128"/>
                <a:cs typeface="Yu Gothic" charset="-128"/>
              </a:rPr>
              <a:t>全商品最大</a:t>
            </a:r>
            <a:endParaRPr kumimoji="1" lang="ja-JP" altLang="en-US" sz="2501" b="1" spc="-192" dirty="0">
              <a:solidFill>
                <a:srgbClr val="D20B17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15800" y="186502"/>
            <a:ext cx="929485" cy="78329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4490" b="1" spc="-96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00</a:t>
            </a:r>
            <a:endParaRPr kumimoji="1" lang="ja-JP" altLang="en-US" sz="4490" b="1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77135" y="733217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49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%</a:t>
            </a:r>
            <a:endParaRPr kumimoji="1" lang="ja-JP" altLang="en-US" sz="449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63003" y="1083387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O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63003" y="1381225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63003" y="1670390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63003" y="1963363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!!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 rot="20319309">
            <a:off x="1230388" y="4237098"/>
            <a:ext cx="2657078" cy="30713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539"/>
              </a:lnSpc>
            </a:pPr>
            <a:r>
              <a:rPr lang="en-US" altLang="ja-JP" sz="200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AM00:00 START!</a:t>
            </a:r>
            <a:endParaRPr lang="en-US" altLang="ja-JP" sz="20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04596" y="6497951"/>
            <a:ext cx="1746995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577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577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6797291" y="4614189"/>
            <a:ext cx="285996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おめでとうございます。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旧年中は格別なご愛顧を賜りまして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ありがとうございます。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皆様のご期待に応えるべく、魅力あふれる商品を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ご用意して皆様のご来店をお待ちしております。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本年もよろしくお願い申し上げます。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スタッフ一同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135067" y="6308112"/>
            <a:ext cx="1461500" cy="34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90" b="1" spc="-96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090" b="1" spc="-96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6615900" y="6353703"/>
            <a:ext cx="1746995" cy="240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6626100" y="6445553"/>
            <a:ext cx="1600754" cy="284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8283527" y="6377841"/>
            <a:ext cx="122749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898"/>
              </a:lnSpc>
            </a:pP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641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5194282" y="5162078"/>
            <a:ext cx="1455698" cy="10211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51" name="正方形/長方形 50"/>
          <p:cNvSpPr/>
          <p:nvPr/>
        </p:nvSpPr>
        <p:spPr>
          <a:xfrm rot="20286735">
            <a:off x="5925369" y="3900526"/>
            <a:ext cx="2854170" cy="2846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539"/>
              </a:lnSpc>
            </a:pPr>
            <a:r>
              <a:rPr lang="hr-HR" altLang="ja-JP" sz="449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1.1.</a:t>
            </a:r>
            <a:r>
              <a:rPr lang="en-US" altLang="ja-JP" sz="2694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sun</a:t>
            </a:r>
            <a:r>
              <a:rPr lang="en-US" altLang="ja-JP" sz="2309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[</a:t>
            </a:r>
            <a:r>
              <a:rPr lang="ja-JP" altLang="en-US" sz="2052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元旦</a:t>
            </a:r>
            <a:r>
              <a:rPr lang="en-US" altLang="ja-JP" sz="2309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]</a:t>
            </a:r>
            <a:endParaRPr lang="en-US" altLang="ja-JP" sz="2309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503" y="649529"/>
            <a:ext cx="1108522" cy="1472164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9056357" y="274166"/>
            <a:ext cx="569515" cy="15722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501" b="1" spc="-192" dirty="0">
                <a:solidFill>
                  <a:srgbClr val="D20B17"/>
                </a:solidFill>
                <a:latin typeface="Yu Gothic" charset="-128"/>
                <a:ea typeface="Yu Gothic" charset="-128"/>
                <a:cs typeface="Yu Gothic" charset="-128"/>
              </a:rPr>
              <a:t>全商品最大</a:t>
            </a:r>
            <a:endParaRPr kumimoji="1" lang="ja-JP" altLang="en-US" sz="2501" b="1" spc="-192" dirty="0">
              <a:solidFill>
                <a:srgbClr val="D20B17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356471" y="186502"/>
            <a:ext cx="929485" cy="78329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4490" b="1" spc="-96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00</a:t>
            </a:r>
            <a:endParaRPr kumimoji="1" lang="ja-JP" altLang="en-US" sz="4490" b="1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8317806" y="733217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49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%</a:t>
            </a:r>
            <a:endParaRPr kumimoji="1" lang="ja-JP" altLang="en-US" sz="449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8303674" y="1083387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O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303674" y="1381225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303674" y="1670390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303674" y="1963363"/>
            <a:ext cx="947267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!!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60" name="正方形/長方形 59"/>
          <p:cNvSpPr/>
          <p:nvPr/>
        </p:nvSpPr>
        <p:spPr>
          <a:xfrm rot="20319309">
            <a:off x="6171059" y="4237098"/>
            <a:ext cx="2657078" cy="30713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539"/>
              </a:lnSpc>
            </a:pPr>
            <a:r>
              <a:rPr lang="en-US" altLang="ja-JP" sz="200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AM00:00 START!</a:t>
            </a:r>
            <a:endParaRPr lang="en-US" altLang="ja-JP" sz="20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5145267" y="6497951"/>
            <a:ext cx="1746995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577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577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3364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正方形/長方形 61"/>
          <p:cNvSpPr/>
          <p:nvPr/>
        </p:nvSpPr>
        <p:spPr>
          <a:xfrm>
            <a:off x="1856620" y="4614189"/>
            <a:ext cx="2859969" cy="1614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おめでとうございます。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旧年中は格別なご愛顧を賜りまして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ありがとうございます。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皆様のご期待に応えるべく、魅力あふれる商品を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ご用意して皆様のご来店をお待ちしております。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本年もよろしくお願い申し上げます。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スタッフ一同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6797291" y="4614189"/>
            <a:ext cx="285996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おめでとうございます。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旧年中は格別なご愛顧を賜りまして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ありがとうございます。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皆様のご期待に応えるべく、魅力あふれる商品を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ご用意して皆様のご来店をお待ちしております。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本年もよろしくお願い申し上げます。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1539"/>
              </a:lnSpc>
            </a:pPr>
            <a:r>
              <a:rPr lang="ja-JP" altLang="en-US" sz="89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スタッフ一同</a:t>
            </a:r>
            <a:endParaRPr lang="en-US" altLang="ja-JP" sz="89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66697" y="6308112"/>
            <a:ext cx="1455535" cy="34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90" b="1" spc="-96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090" b="1" spc="-96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647531" y="6353703"/>
            <a:ext cx="1739864" cy="240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657730" y="6445553"/>
            <a:ext cx="1594220" cy="284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315157" y="6377841"/>
            <a:ext cx="122248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898"/>
              </a:lnSpc>
            </a:pP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641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25912" y="5162078"/>
            <a:ext cx="1449756" cy="10211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6" name="正方形/長方形 15"/>
          <p:cNvSpPr/>
          <p:nvPr/>
        </p:nvSpPr>
        <p:spPr>
          <a:xfrm rot="20286735">
            <a:off x="957419" y="3902697"/>
            <a:ext cx="2842520" cy="2846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539"/>
              </a:lnSpc>
            </a:pPr>
            <a:r>
              <a:rPr lang="hr-HR" altLang="ja-JP" sz="449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1.1.</a:t>
            </a:r>
            <a:r>
              <a:rPr lang="en-US" altLang="ja-JP" sz="2694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sun</a:t>
            </a:r>
            <a:r>
              <a:rPr lang="en-US" altLang="ja-JP" sz="2309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[</a:t>
            </a:r>
            <a:r>
              <a:rPr lang="ja-JP" altLang="en-US" sz="2052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元旦</a:t>
            </a:r>
            <a:r>
              <a:rPr lang="en-US" altLang="ja-JP" sz="2309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]</a:t>
            </a:r>
            <a:endParaRPr lang="en-US" altLang="ja-JP" sz="2309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33" y="649529"/>
            <a:ext cx="1103997" cy="147216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087987" y="274166"/>
            <a:ext cx="569515" cy="15722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501" b="1" spc="-192" dirty="0">
                <a:solidFill>
                  <a:srgbClr val="D20B17"/>
                </a:solidFill>
                <a:latin typeface="Yu Gothic" charset="-128"/>
                <a:ea typeface="Yu Gothic" charset="-128"/>
                <a:cs typeface="Yu Gothic" charset="-128"/>
              </a:rPr>
              <a:t>全商品最大</a:t>
            </a:r>
            <a:endParaRPr kumimoji="1" lang="ja-JP" altLang="en-US" sz="2501" b="1" spc="-192" dirty="0">
              <a:solidFill>
                <a:srgbClr val="D20B17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88101" y="186502"/>
            <a:ext cx="925691" cy="7832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ja-JP" sz="4490" b="1" spc="-96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00</a:t>
            </a:r>
            <a:endParaRPr kumimoji="1" lang="ja-JP" altLang="en-US" sz="4490" b="1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49436" y="733217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49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%</a:t>
            </a:r>
            <a:endParaRPr kumimoji="1" lang="ja-JP" altLang="en-US" sz="449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35304" y="1083387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O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35304" y="1381225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35304" y="1670390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35304" y="1963363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!!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 rot="20319309">
            <a:off x="1203061" y="4154113"/>
            <a:ext cx="2646233" cy="4770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539"/>
              </a:lnSpc>
            </a:pPr>
            <a:r>
              <a:rPr lang="en-US" altLang="ja-JP" sz="2181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AM00:00 START!</a:t>
            </a:r>
            <a:endParaRPr lang="en-US" altLang="ja-JP" sz="2181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76898" y="6497951"/>
            <a:ext cx="173986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577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577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0" y="1"/>
            <a:ext cx="4953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25" name="正方形/長方形 24"/>
          <p:cNvSpPr/>
          <p:nvPr/>
        </p:nvSpPr>
        <p:spPr>
          <a:xfrm>
            <a:off x="817941" y="623661"/>
            <a:ext cx="1177152" cy="15198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タイトルを変更することが可能です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446666" y="274165"/>
            <a:ext cx="1091512" cy="211520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108734" y="3391799"/>
            <a:ext cx="2636596" cy="153007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828920" y="4682899"/>
            <a:ext cx="2806895" cy="15105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19554" y="5135644"/>
            <a:ext cx="1456089" cy="105784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19555" y="6304496"/>
            <a:ext cx="4409692" cy="448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119025" y="6308112"/>
            <a:ext cx="1455535" cy="34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90" b="1" spc="-96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090" b="1" spc="-96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6599859" y="6353703"/>
            <a:ext cx="1739864" cy="240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6610058" y="6445553"/>
            <a:ext cx="1594220" cy="284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83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8267485" y="6377841"/>
            <a:ext cx="122248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898"/>
              </a:lnSpc>
            </a:pPr>
            <a:r>
              <a:rPr lang="ja-JP" altLang="en-US" sz="641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641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178240" y="5162078"/>
            <a:ext cx="1449756" cy="10211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44" name="正方形/長方形 43"/>
          <p:cNvSpPr/>
          <p:nvPr/>
        </p:nvSpPr>
        <p:spPr>
          <a:xfrm rot="20286735">
            <a:off x="5909747" y="3902697"/>
            <a:ext cx="2842520" cy="2846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539"/>
              </a:lnSpc>
            </a:pPr>
            <a:r>
              <a:rPr lang="hr-HR" altLang="ja-JP" sz="449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1.1.</a:t>
            </a:r>
            <a:r>
              <a:rPr lang="en-US" altLang="ja-JP" sz="2694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sun</a:t>
            </a:r>
            <a:r>
              <a:rPr lang="en-US" altLang="ja-JP" sz="2309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[</a:t>
            </a:r>
            <a:r>
              <a:rPr lang="ja-JP" altLang="en-US" sz="2052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元旦</a:t>
            </a:r>
            <a:r>
              <a:rPr lang="en-US" altLang="ja-JP" sz="2309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]</a:t>
            </a:r>
            <a:endParaRPr lang="en-US" altLang="ja-JP" sz="2309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45" name="図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461" y="649529"/>
            <a:ext cx="1103997" cy="1472164"/>
          </a:xfrm>
          <a:prstGeom prst="rect">
            <a:avLst/>
          </a:prstGeom>
        </p:spPr>
      </p:pic>
      <p:sp>
        <p:nvSpPr>
          <p:cNvPr id="46" name="テキスト ボックス 45"/>
          <p:cNvSpPr txBox="1"/>
          <p:nvPr/>
        </p:nvSpPr>
        <p:spPr>
          <a:xfrm>
            <a:off x="9040315" y="274166"/>
            <a:ext cx="569515" cy="15722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501" b="1" spc="-192" dirty="0">
                <a:solidFill>
                  <a:srgbClr val="D20B17"/>
                </a:solidFill>
                <a:latin typeface="Yu Gothic" charset="-128"/>
                <a:ea typeface="Yu Gothic" charset="-128"/>
                <a:cs typeface="Yu Gothic" charset="-128"/>
              </a:rPr>
              <a:t>全商品最大</a:t>
            </a:r>
            <a:endParaRPr kumimoji="1" lang="ja-JP" altLang="en-US" sz="2501" b="1" spc="-192" dirty="0">
              <a:solidFill>
                <a:srgbClr val="D20B17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340429" y="186502"/>
            <a:ext cx="925691" cy="7832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ja-JP" sz="4490" b="1" spc="-96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00</a:t>
            </a:r>
            <a:endParaRPr kumimoji="1" lang="ja-JP" altLang="en-US" sz="4490" b="1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301764" y="733217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49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%</a:t>
            </a:r>
            <a:endParaRPr kumimoji="1" lang="ja-JP" altLang="en-US" sz="449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287632" y="1083387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O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287632" y="1381225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287632" y="1670390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287632" y="1963363"/>
            <a:ext cx="943401" cy="5578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950" b="1" spc="-192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!!</a:t>
            </a:r>
            <a:endParaRPr kumimoji="1" lang="ja-JP" altLang="en-US" sz="2950" b="1" spc="-192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3" name="正方形/長方形 52"/>
          <p:cNvSpPr/>
          <p:nvPr/>
        </p:nvSpPr>
        <p:spPr>
          <a:xfrm rot="20319309">
            <a:off x="6155389" y="4154113"/>
            <a:ext cx="2646233" cy="4770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539"/>
              </a:lnSpc>
            </a:pPr>
            <a:r>
              <a:rPr lang="en-US" altLang="ja-JP" sz="2181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AM00:00 START!</a:t>
            </a:r>
            <a:endParaRPr lang="en-US" altLang="ja-JP" sz="2181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5129226" y="6497951"/>
            <a:ext cx="173986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7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577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577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4952328" y="1"/>
            <a:ext cx="4953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56" name="正方形/長方形 55"/>
          <p:cNvSpPr/>
          <p:nvPr/>
        </p:nvSpPr>
        <p:spPr>
          <a:xfrm>
            <a:off x="5770269" y="623661"/>
            <a:ext cx="1177152" cy="15198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タイトルを変更</a:t>
            </a:r>
            <a:r>
              <a:rPr kumimoji="1" lang="ja-JP" altLang="en-US" sz="1155" b="1"/>
              <a:t>することが可能</a:t>
            </a:r>
            <a:r>
              <a:rPr kumimoji="1" lang="ja-JP" altLang="en-US" sz="1155" b="1" dirty="0"/>
              <a:t>です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8398994" y="274165"/>
            <a:ext cx="1091512" cy="211520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6061062" y="3391799"/>
            <a:ext cx="2636596" cy="153007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6781248" y="4682899"/>
            <a:ext cx="2806895" cy="15105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5171882" y="5135644"/>
            <a:ext cx="1456089" cy="105784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5171883" y="6304496"/>
            <a:ext cx="4409692" cy="448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37122" y="225940"/>
            <a:ext cx="8877996" cy="339643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921</TotalTime>
  <Words>590</Words>
  <Application>Microsoft Office PowerPoint</Application>
  <PresentationFormat>A4 210 x 297 mm</PresentationFormat>
  <Paragraphs>126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ＭＳ Ｐゴシック</vt:lpstr>
      <vt:lpstr>Yu Gothic Medium</vt:lpstr>
      <vt:lpstr>Yu Gothic</vt:lpstr>
      <vt:lpstr>Yu Gothic</vt:lpstr>
      <vt:lpstr>游ゴシック Light</vt:lpstr>
      <vt:lpstr>Arial</vt:lpstr>
      <vt:lpstr>Arial Black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fukui</cp:lastModifiedBy>
  <cp:revision>45</cp:revision>
  <cp:lastPrinted>2016-11-14T12:10:14Z</cp:lastPrinted>
  <dcterms:created xsi:type="dcterms:W3CDTF">2016-11-14T11:00:59Z</dcterms:created>
  <dcterms:modified xsi:type="dcterms:W3CDTF">2017-03-22T10:41:48Z</dcterms:modified>
</cp:coreProperties>
</file>