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sldIdLst>
    <p:sldId id="256" r:id="rId2"/>
    <p:sldId id="259" r:id="rId3"/>
    <p:sldId id="258" r:id="rId4"/>
  </p:sldIdLst>
  <p:sldSz cx="3600450" cy="532765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8">
          <p15:clr>
            <a:srgbClr val="A4A3A4"/>
          </p15:clr>
        </p15:guide>
        <p15:guide id="2" pos="11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15" autoAdjust="0"/>
    <p:restoredTop sz="94660"/>
  </p:normalViewPr>
  <p:slideViewPr>
    <p:cSldViewPr snapToGrid="0">
      <p:cViewPr varScale="1">
        <p:scale>
          <a:sx n="149" d="100"/>
          <a:sy n="149" d="100"/>
        </p:scale>
        <p:origin x="2154" y="120"/>
      </p:cViewPr>
      <p:guideLst>
        <p:guide orient="horz" pos="1678"/>
        <p:guide pos="11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8476"/>
          </a:xfrm>
          <a:prstGeom prst="rect">
            <a:avLst/>
          </a:prstGeom>
        </p:spPr>
        <p:txBody>
          <a:bodyPr vert="horz" lIns="91433" tIns="45718" rIns="91433" bIns="45718" rtlCol="0"/>
          <a:lstStyle>
            <a:lvl1pPr algn="l">
              <a:defRPr sz="1100"/>
            </a:lvl1pPr>
          </a:lstStyle>
          <a:p>
            <a:endParaRPr kumimoji="1" lang="ja-JP" altLang="en-US"/>
          </a:p>
        </p:txBody>
      </p:sp>
      <p:sp>
        <p:nvSpPr>
          <p:cNvPr id="3" name="日付プレースホルダー 2"/>
          <p:cNvSpPr>
            <a:spLocks noGrp="1"/>
          </p:cNvSpPr>
          <p:nvPr>
            <p:ph type="dt" idx="1"/>
          </p:nvPr>
        </p:nvSpPr>
        <p:spPr>
          <a:xfrm>
            <a:off x="3848101" y="0"/>
            <a:ext cx="2944813" cy="498476"/>
          </a:xfrm>
          <a:prstGeom prst="rect">
            <a:avLst/>
          </a:prstGeom>
        </p:spPr>
        <p:txBody>
          <a:bodyPr vert="horz" lIns="91433" tIns="45718" rIns="91433" bIns="45718" rtlCol="0"/>
          <a:lstStyle>
            <a:lvl1pPr algn="r">
              <a:defRPr sz="1100"/>
            </a:lvl1pPr>
          </a:lstStyle>
          <a:p>
            <a:fld id="{C0F05E49-EF06-49E7-864D-3C1C8972F03A}" type="datetimeFigureOut">
              <a:rPr kumimoji="1" lang="ja-JP" altLang="en-US" smtClean="0"/>
              <a:t>2017/3/28</a:t>
            </a:fld>
            <a:endParaRPr kumimoji="1" lang="ja-JP" altLang="en-US"/>
          </a:p>
        </p:txBody>
      </p:sp>
      <p:sp>
        <p:nvSpPr>
          <p:cNvPr id="4" name="スライド イメージ プレースホルダー 3"/>
          <p:cNvSpPr>
            <a:spLocks noGrp="1" noRot="1" noChangeAspect="1"/>
          </p:cNvSpPr>
          <p:nvPr>
            <p:ph type="sldImg" idx="2"/>
          </p:nvPr>
        </p:nvSpPr>
        <p:spPr>
          <a:xfrm>
            <a:off x="2265363" y="1241425"/>
            <a:ext cx="2263775" cy="3351213"/>
          </a:xfrm>
          <a:prstGeom prst="rect">
            <a:avLst/>
          </a:prstGeom>
          <a:noFill/>
          <a:ln w="12700">
            <a:solidFill>
              <a:prstClr val="black"/>
            </a:solidFill>
          </a:ln>
        </p:spPr>
        <p:txBody>
          <a:bodyPr vert="horz" lIns="91433" tIns="45718" rIns="91433" bIns="45718" rtlCol="0" anchor="ctr"/>
          <a:lstStyle/>
          <a:p>
            <a:endParaRPr lang="ja-JP" altLang="en-US"/>
          </a:p>
        </p:txBody>
      </p:sp>
      <p:sp>
        <p:nvSpPr>
          <p:cNvPr id="5" name="ノート プレースホルダー 4"/>
          <p:cNvSpPr>
            <a:spLocks noGrp="1"/>
          </p:cNvSpPr>
          <p:nvPr>
            <p:ph type="body" sz="quarter" idx="3"/>
          </p:nvPr>
        </p:nvSpPr>
        <p:spPr>
          <a:xfrm>
            <a:off x="679450" y="4779963"/>
            <a:ext cx="5435600" cy="3910013"/>
          </a:xfrm>
          <a:prstGeom prst="rect">
            <a:avLst/>
          </a:prstGeom>
        </p:spPr>
        <p:txBody>
          <a:bodyPr vert="horz" lIns="91433" tIns="45718" rIns="91433" bIns="457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2924"/>
            <a:ext cx="2944813" cy="498476"/>
          </a:xfrm>
          <a:prstGeom prst="rect">
            <a:avLst/>
          </a:prstGeom>
        </p:spPr>
        <p:txBody>
          <a:bodyPr vert="horz" lIns="91433" tIns="45718" rIns="91433" bIns="45718"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3848101" y="9432924"/>
            <a:ext cx="2944813" cy="498476"/>
          </a:xfrm>
          <a:prstGeom prst="rect">
            <a:avLst/>
          </a:prstGeom>
        </p:spPr>
        <p:txBody>
          <a:bodyPr vert="horz" lIns="91433" tIns="45718" rIns="91433" bIns="45718" rtlCol="0" anchor="b"/>
          <a:lstStyle>
            <a:lvl1pPr algn="r">
              <a:defRPr sz="1100"/>
            </a:lvl1pPr>
          </a:lstStyle>
          <a:p>
            <a:fld id="{7BF13B6A-B513-4028-A205-9AA30B7F362B}" type="slidenum">
              <a:rPr kumimoji="1" lang="ja-JP" altLang="en-US" smtClean="0"/>
              <a:t>‹#›</a:t>
            </a:fld>
            <a:endParaRPr kumimoji="1" lang="ja-JP" altLang="en-US"/>
          </a:p>
        </p:txBody>
      </p:sp>
    </p:spTree>
    <p:extLst>
      <p:ext uri="{BB962C8B-B14F-4D97-AF65-F5344CB8AC3E}">
        <p14:creationId xmlns:p14="http://schemas.microsoft.com/office/powerpoint/2010/main" val="2187785363"/>
      </p:ext>
    </p:extLst>
  </p:cSld>
  <p:clrMap bg1="lt1" tx1="dk1" bg2="lt2" tx2="dk2" accent1="accent1" accent2="accent2" accent3="accent3" accent4="accent4" accent5="accent5" accent6="accent6" hlink="hlink" folHlink="folHlink"/>
  <p:notesStyle>
    <a:lvl1pPr marL="0" algn="l" defTabSz="447233" rtl="0" eaLnBrk="1" latinLnBrk="0" hangingPunct="1">
      <a:defRPr kumimoji="1" sz="587" kern="1200">
        <a:solidFill>
          <a:schemeClr val="tx1"/>
        </a:solidFill>
        <a:latin typeface="+mn-lt"/>
        <a:ea typeface="+mn-ea"/>
        <a:cs typeface="+mn-cs"/>
      </a:defRPr>
    </a:lvl1pPr>
    <a:lvl2pPr marL="223617" algn="l" defTabSz="447233" rtl="0" eaLnBrk="1" latinLnBrk="0" hangingPunct="1">
      <a:defRPr kumimoji="1" sz="587" kern="1200">
        <a:solidFill>
          <a:schemeClr val="tx1"/>
        </a:solidFill>
        <a:latin typeface="+mn-lt"/>
        <a:ea typeface="+mn-ea"/>
        <a:cs typeface="+mn-cs"/>
      </a:defRPr>
    </a:lvl2pPr>
    <a:lvl3pPr marL="447233" algn="l" defTabSz="447233" rtl="0" eaLnBrk="1" latinLnBrk="0" hangingPunct="1">
      <a:defRPr kumimoji="1" sz="587" kern="1200">
        <a:solidFill>
          <a:schemeClr val="tx1"/>
        </a:solidFill>
        <a:latin typeface="+mn-lt"/>
        <a:ea typeface="+mn-ea"/>
        <a:cs typeface="+mn-cs"/>
      </a:defRPr>
    </a:lvl3pPr>
    <a:lvl4pPr marL="670850" algn="l" defTabSz="447233" rtl="0" eaLnBrk="1" latinLnBrk="0" hangingPunct="1">
      <a:defRPr kumimoji="1" sz="587" kern="1200">
        <a:solidFill>
          <a:schemeClr val="tx1"/>
        </a:solidFill>
        <a:latin typeface="+mn-lt"/>
        <a:ea typeface="+mn-ea"/>
        <a:cs typeface="+mn-cs"/>
      </a:defRPr>
    </a:lvl4pPr>
    <a:lvl5pPr marL="894466" algn="l" defTabSz="447233" rtl="0" eaLnBrk="1" latinLnBrk="0" hangingPunct="1">
      <a:defRPr kumimoji="1" sz="587" kern="1200">
        <a:solidFill>
          <a:schemeClr val="tx1"/>
        </a:solidFill>
        <a:latin typeface="+mn-lt"/>
        <a:ea typeface="+mn-ea"/>
        <a:cs typeface="+mn-cs"/>
      </a:defRPr>
    </a:lvl5pPr>
    <a:lvl6pPr marL="1118083" algn="l" defTabSz="447233" rtl="0" eaLnBrk="1" latinLnBrk="0" hangingPunct="1">
      <a:defRPr kumimoji="1" sz="587" kern="1200">
        <a:solidFill>
          <a:schemeClr val="tx1"/>
        </a:solidFill>
        <a:latin typeface="+mn-lt"/>
        <a:ea typeface="+mn-ea"/>
        <a:cs typeface="+mn-cs"/>
      </a:defRPr>
    </a:lvl6pPr>
    <a:lvl7pPr marL="1341699" algn="l" defTabSz="447233" rtl="0" eaLnBrk="1" latinLnBrk="0" hangingPunct="1">
      <a:defRPr kumimoji="1" sz="587" kern="1200">
        <a:solidFill>
          <a:schemeClr val="tx1"/>
        </a:solidFill>
        <a:latin typeface="+mn-lt"/>
        <a:ea typeface="+mn-ea"/>
        <a:cs typeface="+mn-cs"/>
      </a:defRPr>
    </a:lvl7pPr>
    <a:lvl8pPr marL="1565316" algn="l" defTabSz="447233" rtl="0" eaLnBrk="1" latinLnBrk="0" hangingPunct="1">
      <a:defRPr kumimoji="1" sz="587" kern="1200">
        <a:solidFill>
          <a:schemeClr val="tx1"/>
        </a:solidFill>
        <a:latin typeface="+mn-lt"/>
        <a:ea typeface="+mn-ea"/>
        <a:cs typeface="+mn-cs"/>
      </a:defRPr>
    </a:lvl8pPr>
    <a:lvl9pPr marL="1788932" algn="l" defTabSz="447233" rtl="0" eaLnBrk="1" latinLnBrk="0" hangingPunct="1">
      <a:defRPr kumimoji="1" sz="58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7" name="図 6"/>
          <p:cNvPicPr>
            <a:picLocks noChangeAspect="1"/>
          </p:cNvPicPr>
          <p:nvPr userDrawn="1"/>
        </p:nvPicPr>
        <p:blipFill rotWithShape="1">
          <a:blip r:embed="rId2">
            <a:extLst>
              <a:ext uri="{28A0092B-C50C-407E-A947-70E740481C1C}">
                <a14:useLocalDpi xmlns:a14="http://schemas.microsoft.com/office/drawing/2010/main" val="0"/>
              </a:ext>
            </a:extLst>
          </a:blip>
          <a:srcRect b="4036"/>
          <a:stretch/>
        </p:blipFill>
        <p:spPr>
          <a:xfrm>
            <a:off x="173048" y="154357"/>
            <a:ext cx="3276401" cy="5024012"/>
          </a:xfrm>
          <a:prstGeom prst="rect">
            <a:avLst/>
          </a:prstGeom>
        </p:spPr>
      </p:pic>
    </p:spTree>
    <p:extLst>
      <p:ext uri="{BB962C8B-B14F-4D97-AF65-F5344CB8AC3E}">
        <p14:creationId xmlns:p14="http://schemas.microsoft.com/office/powerpoint/2010/main" val="746921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47531" y="1418240"/>
            <a:ext cx="3105388" cy="338034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635977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572" y="283648"/>
            <a:ext cx="776347" cy="4514937"/>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47531" y="283648"/>
            <a:ext cx="2284035" cy="45149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495678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247531" y="283649"/>
            <a:ext cx="3105388" cy="102976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6" name="Text Placeholder 2"/>
          <p:cNvSpPr>
            <a:spLocks noGrp="1"/>
          </p:cNvSpPr>
          <p:nvPr>
            <p:ph idx="1"/>
          </p:nvPr>
        </p:nvSpPr>
        <p:spPr>
          <a:xfrm>
            <a:off x="247531" y="1418240"/>
            <a:ext cx="3105388" cy="338034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2"/>
          </p:nvPr>
        </p:nvSpPr>
        <p:spPr>
          <a:xfrm>
            <a:off x="247531" y="4937943"/>
            <a:ext cx="810101" cy="283648"/>
          </a:xfrm>
          <a:prstGeom prst="rect">
            <a:avLst/>
          </a:prstGeom>
        </p:spPr>
        <p:txBody>
          <a:bodyPr vert="horz" lIns="91440" tIns="45720" rIns="91440" bIns="45720" rtlCol="0" anchor="ctr"/>
          <a:lstStyle>
            <a:lvl1pPr algn="l">
              <a:defRPr sz="473">
                <a:solidFill>
                  <a:schemeClr val="tx1">
                    <a:tint val="75000"/>
                  </a:schemeClr>
                </a:solidFill>
              </a:defRPr>
            </a:lvl1pPr>
          </a:lstStyle>
          <a:p>
            <a:fld id="{C764DE79-268F-4C1A-8933-263129D2AF90}" type="datetimeFigureOut">
              <a:rPr lang="en-US" dirty="0"/>
              <a:t>3/28/2017</a:t>
            </a:fld>
            <a:endParaRPr lang="en-US" dirty="0"/>
          </a:p>
        </p:txBody>
      </p:sp>
      <p:sp>
        <p:nvSpPr>
          <p:cNvPr id="8" name="Footer Placeholder 4"/>
          <p:cNvSpPr>
            <a:spLocks noGrp="1"/>
          </p:cNvSpPr>
          <p:nvPr>
            <p:ph type="ftr" sz="quarter" idx="3"/>
          </p:nvPr>
        </p:nvSpPr>
        <p:spPr>
          <a:xfrm>
            <a:off x="1192649" y="4937943"/>
            <a:ext cx="1215152" cy="283648"/>
          </a:xfrm>
          <a:prstGeom prst="rect">
            <a:avLst/>
          </a:prstGeom>
        </p:spPr>
        <p:txBody>
          <a:bodyPr vert="horz" lIns="91440" tIns="45720" rIns="91440" bIns="45720" rtlCol="0" anchor="ctr"/>
          <a:lstStyle>
            <a:lvl1pPr algn="ctr">
              <a:defRPr sz="473">
                <a:solidFill>
                  <a:schemeClr val="tx1">
                    <a:tint val="75000"/>
                  </a:schemeClr>
                </a:solidFill>
              </a:defRPr>
            </a:lvl1pPr>
          </a:lstStyle>
          <a:p>
            <a:endParaRPr lang="en-US" dirty="0"/>
          </a:p>
        </p:txBody>
      </p:sp>
      <p:sp>
        <p:nvSpPr>
          <p:cNvPr id="9" name="Slide Number Placeholder 5"/>
          <p:cNvSpPr>
            <a:spLocks noGrp="1"/>
          </p:cNvSpPr>
          <p:nvPr>
            <p:ph type="sldNum" sz="quarter" idx="4"/>
          </p:nvPr>
        </p:nvSpPr>
        <p:spPr>
          <a:xfrm>
            <a:off x="2542818" y="4937943"/>
            <a:ext cx="810101" cy="283648"/>
          </a:xfrm>
          <a:prstGeom prst="rect">
            <a:avLst/>
          </a:prstGeom>
        </p:spPr>
        <p:txBody>
          <a:bodyPr vert="horz" lIns="91440" tIns="45720" rIns="91440" bIns="45720" rtlCol="0" anchor="ctr"/>
          <a:lstStyle>
            <a:lvl1pPr algn="r">
              <a:defRPr sz="473">
                <a:solidFill>
                  <a:schemeClr val="tx1">
                    <a:tint val="75000"/>
                  </a:schemeClr>
                </a:solidFill>
              </a:defRPr>
            </a:lvl1pPr>
          </a:lstStyle>
          <a:p>
            <a:fld id="{48F63A3B-78C7-47BE-AE5E-E10140E04643}" type="slidenum">
              <a:rPr lang="en-US" dirty="0"/>
              <a:t>‹#›</a:t>
            </a:fld>
            <a:endParaRPr lang="en-US" dirty="0"/>
          </a:p>
        </p:txBody>
      </p:sp>
      <p:sp>
        <p:nvSpPr>
          <p:cNvPr id="11" name="Title Placeholder 1"/>
          <p:cNvSpPr txBox="1">
            <a:spLocks/>
          </p:cNvSpPr>
          <p:nvPr userDrawn="1"/>
        </p:nvSpPr>
        <p:spPr>
          <a:xfrm>
            <a:off x="247531" y="283649"/>
            <a:ext cx="3105388" cy="1029766"/>
          </a:xfrm>
          <a:prstGeom prst="rect">
            <a:avLst/>
          </a:prstGeom>
        </p:spPr>
        <p:txBody>
          <a:bodyPr vert="horz" lIns="91440" tIns="45720" rIns="91440" bIns="45720" rtlCol="0" anchor="ctr">
            <a:normAutofit/>
          </a:bodyPr>
          <a:lstStyle>
            <a:lvl1pPr algn="l" defTabSz="360091" rtl="0" eaLnBrk="1" latinLnBrk="0" hangingPunct="1">
              <a:lnSpc>
                <a:spcPct val="90000"/>
              </a:lnSpc>
              <a:spcBef>
                <a:spcPct val="0"/>
              </a:spcBef>
              <a:buNone/>
              <a:defRPr kumimoji="1" sz="1733" kern="1200">
                <a:solidFill>
                  <a:schemeClr val="tx1"/>
                </a:solidFill>
                <a:latin typeface="+mj-lt"/>
                <a:ea typeface="+mj-ea"/>
                <a:cs typeface="+mj-cs"/>
              </a:defRPr>
            </a:lvl1pPr>
          </a:lstStyle>
          <a:p>
            <a:r>
              <a:rPr lang="ja-JP" altLang="en-US"/>
              <a:t>マスター タイトルの書式設定</a:t>
            </a:r>
            <a:endParaRPr lang="en-US" dirty="0"/>
          </a:p>
        </p:txBody>
      </p:sp>
      <p:sp>
        <p:nvSpPr>
          <p:cNvPr id="12" name="Text Placeholder 2"/>
          <p:cNvSpPr>
            <a:spLocks noGrp="1"/>
          </p:cNvSpPr>
          <p:nvPr>
            <p:ph idx="10"/>
          </p:nvPr>
        </p:nvSpPr>
        <p:spPr>
          <a:xfrm>
            <a:off x="247531" y="1418240"/>
            <a:ext cx="3105388" cy="338034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Date Placeholder 3"/>
          <p:cNvSpPr txBox="1">
            <a:spLocks/>
          </p:cNvSpPr>
          <p:nvPr userDrawn="1"/>
        </p:nvSpPr>
        <p:spPr>
          <a:xfrm>
            <a:off x="247531" y="4937943"/>
            <a:ext cx="810101" cy="283648"/>
          </a:xfrm>
          <a:prstGeom prst="rect">
            <a:avLst/>
          </a:prstGeom>
        </p:spPr>
        <p:txBody>
          <a:bodyPr vert="horz" lIns="91440" tIns="45720" rIns="91440" bIns="45720" rtlCol="0" anchor="ctr"/>
          <a:lstStyle>
            <a:defPPr>
              <a:defRPr lang="en-US"/>
            </a:defPPr>
            <a:lvl1pPr marL="0" algn="l" defTabSz="457200" rtl="0" eaLnBrk="1" latinLnBrk="0" hangingPunct="1">
              <a:defRPr sz="47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764DE79-268F-4C1A-8933-263129D2AF90}" type="datetimeFigureOut">
              <a:rPr lang="en-US" smtClean="0"/>
              <a:pPr/>
              <a:t>3/28/2017</a:t>
            </a:fld>
            <a:endParaRPr lang="en-US" dirty="0"/>
          </a:p>
        </p:txBody>
      </p:sp>
      <p:sp>
        <p:nvSpPr>
          <p:cNvPr id="14" name="Slide Number Placeholder 5"/>
          <p:cNvSpPr txBox="1">
            <a:spLocks/>
          </p:cNvSpPr>
          <p:nvPr userDrawn="1"/>
        </p:nvSpPr>
        <p:spPr>
          <a:xfrm>
            <a:off x="2542818" y="4937943"/>
            <a:ext cx="810101" cy="283648"/>
          </a:xfrm>
          <a:prstGeom prst="rect">
            <a:avLst/>
          </a:prstGeom>
        </p:spPr>
        <p:txBody>
          <a:bodyPr vert="horz" lIns="91440" tIns="45720" rIns="91440" bIns="45720" rtlCol="0" anchor="ctr"/>
          <a:lstStyle>
            <a:defPPr>
              <a:defRPr lang="en-US"/>
            </a:defPPr>
            <a:lvl1pPr marL="0" algn="r" defTabSz="457200" rtl="0" eaLnBrk="1" latinLnBrk="0" hangingPunct="1">
              <a:defRPr sz="47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a:t>
            </a:fld>
            <a:endParaRPr lang="en-US" dirty="0"/>
          </a:p>
        </p:txBody>
      </p:sp>
      <p:pic>
        <p:nvPicPr>
          <p:cNvPr id="15" name="図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3599955" cy="5327650"/>
          </a:xfrm>
          <a:prstGeom prst="rect">
            <a:avLst/>
          </a:prstGeom>
        </p:spPr>
      </p:pic>
    </p:spTree>
    <p:extLst>
      <p:ext uri="{BB962C8B-B14F-4D97-AF65-F5344CB8AC3E}">
        <p14:creationId xmlns:p14="http://schemas.microsoft.com/office/powerpoint/2010/main" val="253407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47531" y="1418240"/>
            <a:ext cx="3105388"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079787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45656" y="1328214"/>
            <a:ext cx="3105388" cy="2216154"/>
          </a:xfrm>
          <a:prstGeom prst="rect">
            <a:avLst/>
          </a:prstGeom>
        </p:spPr>
        <p:txBody>
          <a:bodyPr anchor="b"/>
          <a:lstStyle>
            <a:lvl1pPr>
              <a:defRPr sz="2363"/>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45656" y="3565334"/>
            <a:ext cx="3105388" cy="1165423"/>
          </a:xfrm>
          <a:prstGeom prst="rect">
            <a:avLst/>
          </a:prstGeom>
        </p:spPr>
        <p:txBody>
          <a:bodyPr/>
          <a:lstStyle>
            <a:lvl1pPr marL="0" indent="0">
              <a:buNone/>
              <a:defRPr sz="945">
                <a:solidFill>
                  <a:schemeClr val="tx1"/>
                </a:solidFill>
              </a:defRPr>
            </a:lvl1pPr>
            <a:lvl2pPr marL="180045" indent="0">
              <a:buNone/>
              <a:defRPr sz="788">
                <a:solidFill>
                  <a:schemeClr val="tx1">
                    <a:tint val="75000"/>
                  </a:schemeClr>
                </a:solidFill>
              </a:defRPr>
            </a:lvl2pPr>
            <a:lvl3pPr marL="360091" indent="0">
              <a:buNone/>
              <a:defRPr sz="709">
                <a:solidFill>
                  <a:schemeClr val="tx1">
                    <a:tint val="75000"/>
                  </a:schemeClr>
                </a:solidFill>
              </a:defRPr>
            </a:lvl3pPr>
            <a:lvl4pPr marL="540136" indent="0">
              <a:buNone/>
              <a:defRPr sz="630">
                <a:solidFill>
                  <a:schemeClr val="tx1">
                    <a:tint val="75000"/>
                  </a:schemeClr>
                </a:solidFill>
              </a:defRPr>
            </a:lvl4pPr>
            <a:lvl5pPr marL="720181" indent="0">
              <a:buNone/>
              <a:defRPr sz="630">
                <a:solidFill>
                  <a:schemeClr val="tx1">
                    <a:tint val="75000"/>
                  </a:schemeClr>
                </a:solidFill>
              </a:defRPr>
            </a:lvl5pPr>
            <a:lvl6pPr marL="900227" indent="0">
              <a:buNone/>
              <a:defRPr sz="630">
                <a:solidFill>
                  <a:schemeClr val="tx1">
                    <a:tint val="75000"/>
                  </a:schemeClr>
                </a:solidFill>
              </a:defRPr>
            </a:lvl6pPr>
            <a:lvl7pPr marL="1080272" indent="0">
              <a:buNone/>
              <a:defRPr sz="630">
                <a:solidFill>
                  <a:schemeClr val="tx1">
                    <a:tint val="75000"/>
                  </a:schemeClr>
                </a:solidFill>
              </a:defRPr>
            </a:lvl7pPr>
            <a:lvl8pPr marL="1260318" indent="0">
              <a:buNone/>
              <a:defRPr sz="630">
                <a:solidFill>
                  <a:schemeClr val="tx1">
                    <a:tint val="75000"/>
                  </a:schemeClr>
                </a:solidFill>
              </a:defRPr>
            </a:lvl8pPr>
            <a:lvl9pPr marL="1440363" indent="0">
              <a:buNone/>
              <a:defRPr sz="63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716206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47531" y="1418240"/>
            <a:ext cx="1530191"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822728" y="1418240"/>
            <a:ext cx="1530191"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2369569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48000" y="283649"/>
            <a:ext cx="3105388" cy="1029766"/>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48000" y="1306014"/>
            <a:ext cx="1523159" cy="640058"/>
          </a:xfrm>
          <a:prstGeom prst="rect">
            <a:avLst/>
          </a:prstGeo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4" name="Content Placeholder 3"/>
          <p:cNvSpPr>
            <a:spLocks noGrp="1"/>
          </p:cNvSpPr>
          <p:nvPr>
            <p:ph sz="half" idx="2"/>
          </p:nvPr>
        </p:nvSpPr>
        <p:spPr>
          <a:xfrm>
            <a:off x="248000" y="1946072"/>
            <a:ext cx="1523159" cy="2862379"/>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822728" y="1306014"/>
            <a:ext cx="1530660" cy="640058"/>
          </a:xfrm>
          <a:prstGeom prst="rect">
            <a:avLst/>
          </a:prstGeo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6" name="Content Placeholder 5"/>
          <p:cNvSpPr>
            <a:spLocks noGrp="1"/>
          </p:cNvSpPr>
          <p:nvPr>
            <p:ph sz="quarter" idx="4"/>
          </p:nvPr>
        </p:nvSpPr>
        <p:spPr>
          <a:xfrm>
            <a:off x="1822728" y="1946072"/>
            <a:ext cx="1530660" cy="2862379"/>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8" name="Footer Placeholder 7"/>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906826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4" name="Footer Placeholder 3"/>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274320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3" name="Footer Placeholder 2"/>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532848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a:prstGeom prst="rect">
            <a:avLst/>
          </a:prstGeom>
        </p:spPr>
        <p:txBody>
          <a:bodyPr anchor="b"/>
          <a:lstStyle>
            <a:lvl1pPr>
              <a:defRPr sz="1260"/>
            </a:lvl1pPr>
          </a:lstStyle>
          <a:p>
            <a:r>
              <a:rPr lang="ja-JP" altLang="en-US"/>
              <a:t>マスター タイトルの書式設定</a:t>
            </a:r>
            <a:endParaRPr lang="en-US" dirty="0"/>
          </a:p>
        </p:txBody>
      </p:sp>
      <p:sp>
        <p:nvSpPr>
          <p:cNvPr id="3" name="Content Placeholder 2"/>
          <p:cNvSpPr>
            <a:spLocks noGrp="1"/>
          </p:cNvSpPr>
          <p:nvPr>
            <p:ph idx="1"/>
          </p:nvPr>
        </p:nvSpPr>
        <p:spPr>
          <a:xfrm>
            <a:off x="1530660" y="767084"/>
            <a:ext cx="1822728" cy="3786085"/>
          </a:xfrm>
          <a:prstGeom prst="rect">
            <a:avLst/>
          </a:prstGeom>
        </p:spPr>
        <p:txBody>
          <a:bodyPr/>
          <a:lstStyle>
            <a:lvl1pPr>
              <a:defRPr sz="1260"/>
            </a:lvl1pPr>
            <a:lvl2pPr>
              <a:defRPr sz="1103"/>
            </a:lvl2pPr>
            <a:lvl3pPr>
              <a:defRPr sz="945"/>
            </a:lvl3pPr>
            <a:lvl4pPr>
              <a:defRPr sz="788"/>
            </a:lvl4pPr>
            <a:lvl5pPr>
              <a:defRPr sz="788"/>
            </a:lvl5pPr>
            <a:lvl6pPr>
              <a:defRPr sz="788"/>
            </a:lvl6pPr>
            <a:lvl7pPr>
              <a:defRPr sz="788"/>
            </a:lvl7pPr>
            <a:lvl8pPr>
              <a:defRPr sz="788"/>
            </a:lvl8pPr>
            <a:lvl9pPr>
              <a:defRPr sz="788"/>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48000" y="1598295"/>
            <a:ext cx="1161239" cy="2961039"/>
          </a:xfrm>
          <a:prstGeom prst="rect">
            <a:avLst/>
          </a:prstGeo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735389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a:prstGeom prst="rect">
            <a:avLst/>
          </a:prstGeom>
        </p:spPr>
        <p:txBody>
          <a:bodyPr anchor="b"/>
          <a:lstStyle>
            <a:lvl1pPr>
              <a:defRPr sz="12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30660" y="767084"/>
            <a:ext cx="1822728" cy="3786085"/>
          </a:xfrm>
          <a:prstGeom prst="rect">
            <a:avLst/>
          </a:prstGeom>
        </p:spPr>
        <p:txBody>
          <a:bodyPr anchor="t"/>
          <a:lstStyle>
            <a:lvl1pPr marL="0" indent="0">
              <a:buNone/>
              <a:defRPr sz="1260"/>
            </a:lvl1pPr>
            <a:lvl2pPr marL="180045" indent="0">
              <a:buNone/>
              <a:defRPr sz="1103"/>
            </a:lvl2pPr>
            <a:lvl3pPr marL="360091" indent="0">
              <a:buNone/>
              <a:defRPr sz="945"/>
            </a:lvl3pPr>
            <a:lvl4pPr marL="540136" indent="0">
              <a:buNone/>
              <a:defRPr sz="788"/>
            </a:lvl4pPr>
            <a:lvl5pPr marL="720181" indent="0">
              <a:buNone/>
              <a:defRPr sz="788"/>
            </a:lvl5pPr>
            <a:lvl6pPr marL="900227" indent="0">
              <a:buNone/>
              <a:defRPr sz="788"/>
            </a:lvl6pPr>
            <a:lvl7pPr marL="1080272" indent="0">
              <a:buNone/>
              <a:defRPr sz="788"/>
            </a:lvl7pPr>
            <a:lvl8pPr marL="1260318" indent="0">
              <a:buNone/>
              <a:defRPr sz="788"/>
            </a:lvl8pPr>
            <a:lvl9pPr marL="1440363" indent="0">
              <a:buNone/>
              <a:defRPr sz="788"/>
            </a:lvl9pPr>
          </a:lstStyle>
          <a:p>
            <a:r>
              <a:rPr lang="ja-JP" altLang="en-US"/>
              <a:t>図を追加</a:t>
            </a:r>
            <a:endParaRPr lang="en-US" dirty="0"/>
          </a:p>
        </p:txBody>
      </p:sp>
      <p:sp>
        <p:nvSpPr>
          <p:cNvPr id="4" name="Text Placeholder 3"/>
          <p:cNvSpPr>
            <a:spLocks noGrp="1"/>
          </p:cNvSpPr>
          <p:nvPr>
            <p:ph type="body" sz="half" idx="2"/>
          </p:nvPr>
        </p:nvSpPr>
        <p:spPr>
          <a:xfrm>
            <a:off x="248000" y="1598295"/>
            <a:ext cx="1161239" cy="2961039"/>
          </a:xfrm>
          <a:prstGeom prst="rect">
            <a:avLst/>
          </a:prstGeo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825493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userDrawn="1"/>
        </p:nvSpPr>
        <p:spPr>
          <a:xfrm>
            <a:off x="0" y="0"/>
            <a:ext cx="3600450" cy="5327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31536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360091" rtl="0" eaLnBrk="1" latinLnBrk="0" hangingPunct="1">
        <a:lnSpc>
          <a:spcPct val="90000"/>
        </a:lnSpc>
        <a:spcBef>
          <a:spcPct val="0"/>
        </a:spcBef>
        <a:buNone/>
        <a:defRPr kumimoji="1" sz="1733" kern="1200">
          <a:solidFill>
            <a:schemeClr val="tx1"/>
          </a:solidFill>
          <a:latin typeface="+mj-lt"/>
          <a:ea typeface="+mj-ea"/>
          <a:cs typeface="+mj-cs"/>
        </a:defRPr>
      </a:lvl1pPr>
    </p:titleStyle>
    <p:bodyStyle>
      <a:lvl1pPr marL="90023" indent="-90023" algn="l" defTabSz="360091" rtl="0" eaLnBrk="1" latinLnBrk="0" hangingPunct="1">
        <a:lnSpc>
          <a:spcPct val="90000"/>
        </a:lnSpc>
        <a:spcBef>
          <a:spcPts val="394"/>
        </a:spcBef>
        <a:buFont typeface="Arial" panose="020B0604020202020204" pitchFamily="34" charset="0"/>
        <a:buChar char="•"/>
        <a:defRPr kumimoji="1" sz="1103" kern="1200">
          <a:solidFill>
            <a:schemeClr val="tx1"/>
          </a:solidFill>
          <a:latin typeface="+mn-lt"/>
          <a:ea typeface="+mn-ea"/>
          <a:cs typeface="+mn-cs"/>
        </a:defRPr>
      </a:lvl1pPr>
      <a:lvl2pPr marL="270068" indent="-90023" algn="l" defTabSz="360091" rtl="0" eaLnBrk="1" latinLnBrk="0" hangingPunct="1">
        <a:lnSpc>
          <a:spcPct val="90000"/>
        </a:lnSpc>
        <a:spcBef>
          <a:spcPts val="197"/>
        </a:spcBef>
        <a:buFont typeface="Arial" panose="020B0604020202020204" pitchFamily="34" charset="0"/>
        <a:buChar char="•"/>
        <a:defRPr kumimoji="1" sz="945" kern="1200">
          <a:solidFill>
            <a:schemeClr val="tx1"/>
          </a:solidFill>
          <a:latin typeface="+mn-lt"/>
          <a:ea typeface="+mn-ea"/>
          <a:cs typeface="+mn-cs"/>
        </a:defRPr>
      </a:lvl2pPr>
      <a:lvl3pPr marL="450113" indent="-90023" algn="l" defTabSz="360091" rtl="0" eaLnBrk="1" latinLnBrk="0" hangingPunct="1">
        <a:lnSpc>
          <a:spcPct val="90000"/>
        </a:lnSpc>
        <a:spcBef>
          <a:spcPts val="197"/>
        </a:spcBef>
        <a:buFont typeface="Arial" panose="020B0604020202020204" pitchFamily="34" charset="0"/>
        <a:buChar char="•"/>
        <a:defRPr kumimoji="1" sz="788" kern="1200">
          <a:solidFill>
            <a:schemeClr val="tx1"/>
          </a:solidFill>
          <a:latin typeface="+mn-lt"/>
          <a:ea typeface="+mn-ea"/>
          <a:cs typeface="+mn-cs"/>
        </a:defRPr>
      </a:lvl3pPr>
      <a:lvl4pPr marL="63015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4pPr>
      <a:lvl5pPr marL="810204"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5pPr>
      <a:lvl6pPr marL="99024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6pPr>
      <a:lvl7pPr marL="1170295"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7pPr>
      <a:lvl8pPr marL="1350340"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8pPr>
      <a:lvl9pPr marL="1530386"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9pPr>
    </p:bodyStyle>
    <p:otherStyle>
      <a:defPPr>
        <a:defRPr lang="en-US"/>
      </a:defPPr>
      <a:lvl1pPr marL="0" algn="l" defTabSz="360091" rtl="0" eaLnBrk="1" latinLnBrk="0" hangingPunct="1">
        <a:defRPr kumimoji="1" sz="709" kern="1200">
          <a:solidFill>
            <a:schemeClr val="tx1"/>
          </a:solidFill>
          <a:latin typeface="+mn-lt"/>
          <a:ea typeface="+mn-ea"/>
          <a:cs typeface="+mn-cs"/>
        </a:defRPr>
      </a:lvl1pPr>
      <a:lvl2pPr marL="180045" algn="l" defTabSz="360091" rtl="0" eaLnBrk="1" latinLnBrk="0" hangingPunct="1">
        <a:defRPr kumimoji="1" sz="709" kern="1200">
          <a:solidFill>
            <a:schemeClr val="tx1"/>
          </a:solidFill>
          <a:latin typeface="+mn-lt"/>
          <a:ea typeface="+mn-ea"/>
          <a:cs typeface="+mn-cs"/>
        </a:defRPr>
      </a:lvl2pPr>
      <a:lvl3pPr marL="360091" algn="l" defTabSz="360091" rtl="0" eaLnBrk="1" latinLnBrk="0" hangingPunct="1">
        <a:defRPr kumimoji="1" sz="709" kern="1200">
          <a:solidFill>
            <a:schemeClr val="tx1"/>
          </a:solidFill>
          <a:latin typeface="+mn-lt"/>
          <a:ea typeface="+mn-ea"/>
          <a:cs typeface="+mn-cs"/>
        </a:defRPr>
      </a:lvl3pPr>
      <a:lvl4pPr marL="540136" algn="l" defTabSz="360091" rtl="0" eaLnBrk="1" latinLnBrk="0" hangingPunct="1">
        <a:defRPr kumimoji="1" sz="709" kern="1200">
          <a:solidFill>
            <a:schemeClr val="tx1"/>
          </a:solidFill>
          <a:latin typeface="+mn-lt"/>
          <a:ea typeface="+mn-ea"/>
          <a:cs typeface="+mn-cs"/>
        </a:defRPr>
      </a:lvl4pPr>
      <a:lvl5pPr marL="720181" algn="l" defTabSz="360091" rtl="0" eaLnBrk="1" latinLnBrk="0" hangingPunct="1">
        <a:defRPr kumimoji="1" sz="709" kern="1200">
          <a:solidFill>
            <a:schemeClr val="tx1"/>
          </a:solidFill>
          <a:latin typeface="+mn-lt"/>
          <a:ea typeface="+mn-ea"/>
          <a:cs typeface="+mn-cs"/>
        </a:defRPr>
      </a:lvl5pPr>
      <a:lvl6pPr marL="900227" algn="l" defTabSz="360091" rtl="0" eaLnBrk="1" latinLnBrk="0" hangingPunct="1">
        <a:defRPr kumimoji="1" sz="709" kern="1200">
          <a:solidFill>
            <a:schemeClr val="tx1"/>
          </a:solidFill>
          <a:latin typeface="+mn-lt"/>
          <a:ea typeface="+mn-ea"/>
          <a:cs typeface="+mn-cs"/>
        </a:defRPr>
      </a:lvl6pPr>
      <a:lvl7pPr marL="1080272" algn="l" defTabSz="360091" rtl="0" eaLnBrk="1" latinLnBrk="0" hangingPunct="1">
        <a:defRPr kumimoji="1" sz="709" kern="1200">
          <a:solidFill>
            <a:schemeClr val="tx1"/>
          </a:solidFill>
          <a:latin typeface="+mn-lt"/>
          <a:ea typeface="+mn-ea"/>
          <a:cs typeface="+mn-cs"/>
        </a:defRPr>
      </a:lvl7pPr>
      <a:lvl8pPr marL="1260318" algn="l" defTabSz="360091" rtl="0" eaLnBrk="1" latinLnBrk="0" hangingPunct="1">
        <a:defRPr kumimoji="1" sz="709" kern="1200">
          <a:solidFill>
            <a:schemeClr val="tx1"/>
          </a:solidFill>
          <a:latin typeface="+mn-lt"/>
          <a:ea typeface="+mn-ea"/>
          <a:cs typeface="+mn-cs"/>
        </a:defRPr>
      </a:lvl8pPr>
      <a:lvl9pPr marL="1440363" algn="l" defTabSz="360091" rtl="0" eaLnBrk="1" latinLnBrk="0" hangingPunct="1">
        <a:defRPr kumimoji="1" sz="7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7" name="図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654" y="3705321"/>
            <a:ext cx="3183518" cy="284528"/>
          </a:xfrm>
          <a:prstGeom prst="rect">
            <a:avLst/>
          </a:prstGeom>
        </p:spPr>
      </p:pic>
      <p:sp>
        <p:nvSpPr>
          <p:cNvPr id="48" name="正方形/長方形 47"/>
          <p:cNvSpPr/>
          <p:nvPr/>
        </p:nvSpPr>
        <p:spPr>
          <a:xfrm>
            <a:off x="2271791" y="2489444"/>
            <a:ext cx="1271508" cy="938719"/>
          </a:xfrm>
          <a:prstGeom prst="rect">
            <a:avLst/>
          </a:prstGeom>
        </p:spPr>
        <p:txBody>
          <a:bodyPr wrap="square">
            <a:spAutoFit/>
          </a:bodyPr>
          <a:lstStyle/>
          <a:p>
            <a:pPr>
              <a:lnSpc>
                <a:spcPts val="1095"/>
              </a:lnSpc>
            </a:pPr>
            <a:r>
              <a:rPr lang="ja-JP" altLang="en-US" sz="572"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p>
        </p:txBody>
      </p:sp>
      <p:sp>
        <p:nvSpPr>
          <p:cNvPr id="49" name="正方形/長方形 48"/>
          <p:cNvSpPr/>
          <p:nvPr/>
        </p:nvSpPr>
        <p:spPr>
          <a:xfrm>
            <a:off x="142562" y="4753674"/>
            <a:ext cx="1332442" cy="268279"/>
          </a:xfrm>
          <a:prstGeom prst="rect">
            <a:avLst/>
          </a:prstGeom>
        </p:spPr>
        <p:txBody>
          <a:bodyPr wrap="square">
            <a:spAutoFit/>
          </a:bodyPr>
          <a:lstStyle/>
          <a:p>
            <a:pPr>
              <a:lnSpc>
                <a:spcPct val="150000"/>
              </a:lnSpc>
            </a:pPr>
            <a:r>
              <a:rPr lang="ja-JP" altLang="en-US" sz="762" b="1" dirty="0">
                <a:solidFill>
                  <a:schemeClr val="bg1"/>
                </a:solidFill>
                <a:latin typeface="Yu Gothic" charset="-128"/>
                <a:ea typeface="Yu Gothic" charset="-128"/>
                <a:cs typeface="Yu Gothic" charset="-128"/>
              </a:rPr>
              <a:t>サンプルのショップ名</a:t>
            </a:r>
            <a:endParaRPr lang="en-US" altLang="ja-JP" sz="762" b="1" dirty="0">
              <a:solidFill>
                <a:schemeClr val="bg1"/>
              </a:solidFill>
              <a:latin typeface="Yu Gothic" charset="-128"/>
              <a:ea typeface="Yu Gothic" charset="-128"/>
              <a:cs typeface="Yu Gothic" charset="-128"/>
            </a:endParaRPr>
          </a:p>
        </p:txBody>
      </p:sp>
      <p:sp>
        <p:nvSpPr>
          <p:cNvPr id="50" name="正方形/長方形 49"/>
          <p:cNvSpPr/>
          <p:nvPr/>
        </p:nvSpPr>
        <p:spPr>
          <a:xfrm>
            <a:off x="1240241" y="4834808"/>
            <a:ext cx="2199459" cy="169277"/>
          </a:xfrm>
          <a:prstGeom prst="rect">
            <a:avLst/>
          </a:prstGeom>
        </p:spPr>
        <p:txBody>
          <a:bodyPr wrap="square">
            <a:spAutoFit/>
          </a:bodyPr>
          <a:lstStyle/>
          <a:p>
            <a:pPr algn="r">
              <a:lnSpc>
                <a:spcPts val="572"/>
              </a:lnSpc>
            </a:pPr>
            <a:r>
              <a:rPr lang="ja-JP" altLang="en-US" sz="429" dirty="0">
                <a:solidFill>
                  <a:schemeClr val="bg1"/>
                </a:solidFill>
                <a:latin typeface="Yu Gothic Medium" charset="-128"/>
                <a:ea typeface="Yu Gothic Medium" charset="-128"/>
                <a:cs typeface="Yu Gothic Medium" charset="-128"/>
              </a:rPr>
              <a:t>〒</a:t>
            </a:r>
            <a:r>
              <a:rPr lang="en-US" altLang="ja-JP" sz="429" dirty="0">
                <a:solidFill>
                  <a:schemeClr val="bg1"/>
                </a:solidFill>
                <a:latin typeface="Yu Gothic Medium" charset="-128"/>
                <a:ea typeface="Yu Gothic Medium" charset="-128"/>
                <a:cs typeface="Yu Gothic Medium" charset="-128"/>
              </a:rPr>
              <a:t>000-0000 </a:t>
            </a:r>
            <a:r>
              <a:rPr lang="ja-JP" altLang="en-US" sz="429" dirty="0">
                <a:solidFill>
                  <a:schemeClr val="bg1"/>
                </a:solidFill>
                <a:latin typeface="Yu Gothic Medium" charset="-128"/>
                <a:ea typeface="Yu Gothic Medium" charset="-128"/>
                <a:cs typeface="Yu Gothic Medium" charset="-128"/>
              </a:rPr>
              <a:t>〇〇県〇〇市〇〇〇〇〇〇〇　</a:t>
            </a:r>
            <a:r>
              <a:rPr lang="en-US" altLang="ja-JP" sz="429" dirty="0">
                <a:solidFill>
                  <a:schemeClr val="bg1"/>
                </a:solidFill>
                <a:latin typeface="Yu Gothic Medium" charset="-128"/>
                <a:ea typeface="Yu Gothic Medium" charset="-128"/>
                <a:cs typeface="Yu Gothic Medium" charset="-128"/>
              </a:rPr>
              <a:t>TEL</a:t>
            </a:r>
            <a:r>
              <a:rPr lang="ja-JP" altLang="en-US" sz="429" dirty="0">
                <a:solidFill>
                  <a:schemeClr val="bg1"/>
                </a:solidFill>
                <a:latin typeface="Yu Gothic Medium" charset="-128"/>
                <a:ea typeface="Yu Gothic Medium" charset="-128"/>
                <a:cs typeface="Yu Gothic Medium" charset="-128"/>
              </a:rPr>
              <a:t>：</a:t>
            </a:r>
            <a:r>
              <a:rPr lang="en-US" altLang="ja-JP" sz="429" dirty="0">
                <a:solidFill>
                  <a:schemeClr val="bg1"/>
                </a:solidFill>
                <a:latin typeface="Yu Gothic Medium" charset="-128"/>
                <a:ea typeface="Yu Gothic Medium" charset="-128"/>
                <a:cs typeface="Yu Gothic Medium" charset="-128"/>
              </a:rPr>
              <a:t>0000-000-0000</a:t>
            </a:r>
          </a:p>
        </p:txBody>
      </p:sp>
      <p:sp>
        <p:nvSpPr>
          <p:cNvPr id="51" name="正方形/長方形 50"/>
          <p:cNvSpPr/>
          <p:nvPr/>
        </p:nvSpPr>
        <p:spPr>
          <a:xfrm>
            <a:off x="778494" y="5021953"/>
            <a:ext cx="2015118" cy="182101"/>
          </a:xfrm>
          <a:prstGeom prst="rect">
            <a:avLst/>
          </a:prstGeom>
        </p:spPr>
        <p:txBody>
          <a:bodyPr wrap="square">
            <a:spAutoFit/>
          </a:bodyPr>
          <a:lstStyle/>
          <a:p>
            <a:pPr algn="ctr">
              <a:lnSpc>
                <a:spcPts val="667"/>
              </a:lnSpc>
            </a:pPr>
            <a:r>
              <a:rPr lang="en-US" altLang="ja-JP" sz="667" dirty="0">
                <a:solidFill>
                  <a:schemeClr val="bg1"/>
                </a:solidFill>
                <a:latin typeface="Yu Gothic Medium" charset="-128"/>
                <a:ea typeface="Yu Gothic Medium" charset="-128"/>
                <a:cs typeface="Yu Gothic Medium" charset="-128"/>
              </a:rPr>
              <a:t>http</a:t>
            </a:r>
            <a:r>
              <a:rPr lang="en-US" altLang="ja-JP" sz="667">
                <a:solidFill>
                  <a:schemeClr val="bg1"/>
                </a:solidFill>
                <a:latin typeface="Yu Gothic Medium" charset="-128"/>
                <a:ea typeface="Yu Gothic Medium" charset="-128"/>
                <a:cs typeface="Yu Gothic Medium" charset="-128"/>
              </a:rPr>
              <a:t>://sample-shop</a:t>
            </a:r>
            <a:r>
              <a:rPr lang="en-US" altLang="ja-JP" sz="667" dirty="0" err="1">
                <a:solidFill>
                  <a:schemeClr val="bg1"/>
                </a:solidFill>
                <a:latin typeface="Yu Gothic Medium" charset="-128"/>
                <a:ea typeface="Yu Gothic Medium" charset="-128"/>
                <a:cs typeface="Yu Gothic Medium" charset="-128"/>
              </a:rPr>
              <a:t>.com</a:t>
            </a:r>
            <a:endParaRPr lang="en-US" altLang="ja-JP" sz="667" dirty="0">
              <a:solidFill>
                <a:schemeClr val="bg1"/>
              </a:solidFill>
              <a:latin typeface="Yu Gothic Medium" charset="-128"/>
              <a:ea typeface="Yu Gothic Medium" charset="-128"/>
              <a:cs typeface="Yu Gothic Medium" charset="-128"/>
            </a:endParaRPr>
          </a:p>
        </p:txBody>
      </p:sp>
      <p:sp>
        <p:nvSpPr>
          <p:cNvPr id="52" name="正方形/長方形 51"/>
          <p:cNvSpPr/>
          <p:nvPr/>
        </p:nvSpPr>
        <p:spPr>
          <a:xfrm>
            <a:off x="185339"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53" name="テキスト ボックス 52"/>
          <p:cNvSpPr txBox="1"/>
          <p:nvPr/>
        </p:nvSpPr>
        <p:spPr>
          <a:xfrm>
            <a:off x="2263463" y="586318"/>
            <a:ext cx="1107371" cy="883960"/>
          </a:xfrm>
          <a:prstGeom prst="rect">
            <a:avLst/>
          </a:prstGeom>
          <a:noFill/>
        </p:spPr>
        <p:txBody>
          <a:bodyPr wrap="square" rtlCol="0">
            <a:spAutoFit/>
          </a:bodyPr>
          <a:lstStyle/>
          <a:p>
            <a:r>
              <a:rPr kumimoji="1" lang="en-US" altLang="ja-JP" sz="5144" b="1" dirty="0">
                <a:solidFill>
                  <a:srgbClr val="255E31"/>
                </a:solidFill>
                <a:latin typeface="Arial" charset="0"/>
                <a:ea typeface="Arial" charset="0"/>
                <a:cs typeface="Arial" charset="0"/>
              </a:rPr>
              <a:t>30</a:t>
            </a:r>
            <a:endParaRPr kumimoji="1" lang="ja-JP" altLang="en-US" sz="5144" b="1" dirty="0">
              <a:solidFill>
                <a:srgbClr val="255E31"/>
              </a:solidFill>
              <a:latin typeface="Arial" charset="0"/>
              <a:ea typeface="Arial" charset="0"/>
              <a:cs typeface="Arial" charset="0"/>
            </a:endParaRPr>
          </a:p>
        </p:txBody>
      </p:sp>
      <p:sp>
        <p:nvSpPr>
          <p:cNvPr id="54" name="テキスト ボックス 53"/>
          <p:cNvSpPr txBox="1"/>
          <p:nvPr/>
        </p:nvSpPr>
        <p:spPr>
          <a:xfrm>
            <a:off x="986043" y="3680315"/>
            <a:ext cx="1628364" cy="268215"/>
          </a:xfrm>
          <a:prstGeom prst="rect">
            <a:avLst/>
          </a:prstGeom>
          <a:noFill/>
        </p:spPr>
        <p:txBody>
          <a:bodyPr wrap="square" rtlCol="0">
            <a:spAutoFit/>
          </a:bodyPr>
          <a:lstStyle/>
          <a:p>
            <a:pPr algn="ctr"/>
            <a:r>
              <a:rPr kumimoji="1" lang="en-US" altLang="ja-JP" sz="1143" b="1" spc="95" dirty="0">
                <a:solidFill>
                  <a:schemeClr val="bg1"/>
                </a:solidFill>
                <a:latin typeface="Arial" charset="0"/>
                <a:ea typeface="Arial" charset="0"/>
                <a:cs typeface="Arial" charset="0"/>
              </a:rPr>
              <a:t>2016.12.01</a:t>
            </a:r>
            <a:r>
              <a:rPr kumimoji="1" lang="en-US" altLang="ja-JP" sz="1143" b="1" spc="95" dirty="0">
                <a:solidFill>
                  <a:schemeClr val="bg1"/>
                </a:solidFill>
                <a:latin typeface="Yu Gothic" charset="-128"/>
                <a:ea typeface="Yu Gothic" charset="-128"/>
                <a:cs typeface="Yu Gothic" charset="-128"/>
              </a:rPr>
              <a:t>〜</a:t>
            </a:r>
            <a:r>
              <a:rPr kumimoji="1" lang="en-US" altLang="ja-JP" sz="1143" b="1" spc="95" dirty="0">
                <a:solidFill>
                  <a:schemeClr val="bg1"/>
                </a:solidFill>
                <a:latin typeface="Arial" charset="0"/>
                <a:ea typeface="Arial" charset="0"/>
                <a:cs typeface="Arial" charset="0"/>
              </a:rPr>
              <a:t>12.25</a:t>
            </a:r>
            <a:endParaRPr kumimoji="1" lang="ja-JP" altLang="en-US" sz="1143" b="1" spc="95" dirty="0">
              <a:solidFill>
                <a:schemeClr val="bg1"/>
              </a:solidFill>
              <a:latin typeface="Arial" charset="0"/>
              <a:ea typeface="Arial" charset="0"/>
              <a:cs typeface="Arial" charset="0"/>
            </a:endParaRPr>
          </a:p>
        </p:txBody>
      </p:sp>
      <p:sp>
        <p:nvSpPr>
          <p:cNvPr id="55" name="テキスト ボックス 54"/>
          <p:cNvSpPr txBox="1"/>
          <p:nvPr/>
        </p:nvSpPr>
        <p:spPr>
          <a:xfrm>
            <a:off x="128273" y="113080"/>
            <a:ext cx="1308088" cy="823302"/>
          </a:xfrm>
          <a:prstGeom prst="rect">
            <a:avLst/>
          </a:prstGeom>
          <a:noFill/>
        </p:spPr>
        <p:txBody>
          <a:bodyPr wrap="square" rtlCol="0">
            <a:spAutoFit/>
          </a:bodyPr>
          <a:lstStyle/>
          <a:p>
            <a:pPr>
              <a:lnSpc>
                <a:spcPts val="1905"/>
              </a:lnSpc>
            </a:pPr>
            <a:r>
              <a:rPr kumimoji="1" lang="ja-JP" altLang="en-US" sz="953" b="1" spc="95" dirty="0">
                <a:solidFill>
                  <a:schemeClr val="bg1"/>
                </a:solidFill>
                <a:latin typeface="Yu Gothic" charset="-128"/>
                <a:ea typeface="Yu Gothic" charset="-128"/>
                <a:cs typeface="Yu Gothic" charset="-128"/>
              </a:rPr>
              <a:t>今年の</a:t>
            </a:r>
            <a:endParaRPr kumimoji="1" lang="en-US" altLang="ja-JP" sz="953" b="1" spc="95" dirty="0">
              <a:solidFill>
                <a:schemeClr val="bg1"/>
              </a:solidFill>
              <a:latin typeface="Yu Gothic" charset="-128"/>
              <a:ea typeface="Yu Gothic" charset="-128"/>
              <a:cs typeface="Yu Gothic" charset="-128"/>
            </a:endParaRPr>
          </a:p>
          <a:p>
            <a:pPr>
              <a:lnSpc>
                <a:spcPts val="1905"/>
              </a:lnSpc>
            </a:pPr>
            <a:r>
              <a:rPr kumimoji="1" lang="ja-JP" altLang="en-US" sz="953" b="1" spc="95" dirty="0">
                <a:solidFill>
                  <a:schemeClr val="bg1"/>
                </a:solidFill>
                <a:latin typeface="Yu Gothic" charset="-128"/>
                <a:ea typeface="Yu Gothic" charset="-128"/>
                <a:cs typeface="Yu Gothic" charset="-128"/>
              </a:rPr>
              <a:t>クリスマスは</a:t>
            </a:r>
            <a:endParaRPr kumimoji="1" lang="en-US" altLang="ja-JP" sz="953" b="1" spc="95" dirty="0">
              <a:solidFill>
                <a:schemeClr val="bg1"/>
              </a:solidFill>
              <a:latin typeface="Yu Gothic" charset="-128"/>
              <a:ea typeface="Yu Gothic" charset="-128"/>
              <a:cs typeface="Yu Gothic" charset="-128"/>
            </a:endParaRPr>
          </a:p>
          <a:p>
            <a:pPr>
              <a:lnSpc>
                <a:spcPts val="1905"/>
              </a:lnSpc>
            </a:pPr>
            <a:r>
              <a:rPr kumimoji="1" lang="ja-JP" altLang="en-US" sz="953" b="1" spc="95" dirty="0">
                <a:solidFill>
                  <a:schemeClr val="bg1"/>
                </a:solidFill>
                <a:latin typeface="Yu Gothic" charset="-128"/>
                <a:ea typeface="Yu Gothic" charset="-128"/>
                <a:cs typeface="Yu Gothic" charset="-128"/>
              </a:rPr>
              <a:t>冬物大放出！</a:t>
            </a:r>
          </a:p>
        </p:txBody>
      </p:sp>
      <p:sp>
        <p:nvSpPr>
          <p:cNvPr id="56" name="テキスト ボックス 55"/>
          <p:cNvSpPr txBox="1"/>
          <p:nvPr/>
        </p:nvSpPr>
        <p:spPr>
          <a:xfrm>
            <a:off x="2451924" y="485947"/>
            <a:ext cx="687711" cy="200055"/>
          </a:xfrm>
          <a:prstGeom prst="rect">
            <a:avLst/>
          </a:prstGeom>
          <a:noFill/>
        </p:spPr>
        <p:txBody>
          <a:bodyPr wrap="square" rtlCol="0">
            <a:spAutoFit/>
          </a:bodyPr>
          <a:lstStyle/>
          <a:p>
            <a:pPr algn="ctr"/>
            <a:r>
              <a:rPr kumimoji="1" lang="en-US" altLang="ja-JP" sz="700" b="1" spc="143" dirty="0">
                <a:solidFill>
                  <a:schemeClr val="bg1"/>
                </a:solidFill>
                <a:latin typeface="Arial" charset="0"/>
                <a:ea typeface="Arial" charset="0"/>
                <a:cs typeface="Arial" charset="0"/>
              </a:rPr>
              <a:t>MAX</a:t>
            </a:r>
            <a:endParaRPr kumimoji="1" lang="ja-JP" altLang="en-US" sz="700" b="1" spc="143" dirty="0">
              <a:solidFill>
                <a:schemeClr val="bg1"/>
              </a:solidFill>
              <a:latin typeface="Arial" charset="0"/>
              <a:ea typeface="Arial" charset="0"/>
              <a:cs typeface="Arial" charset="0"/>
            </a:endParaRPr>
          </a:p>
        </p:txBody>
      </p:sp>
      <p:sp>
        <p:nvSpPr>
          <p:cNvPr id="57" name="テキスト ボックス 56"/>
          <p:cNvSpPr txBox="1"/>
          <p:nvPr/>
        </p:nvSpPr>
        <p:spPr>
          <a:xfrm>
            <a:off x="2328942" y="1346839"/>
            <a:ext cx="957124" cy="297646"/>
          </a:xfrm>
          <a:prstGeom prst="rect">
            <a:avLst/>
          </a:prstGeom>
          <a:noFill/>
        </p:spPr>
        <p:txBody>
          <a:bodyPr wrap="square" rtlCol="0">
            <a:spAutoFit/>
          </a:bodyPr>
          <a:lstStyle/>
          <a:p>
            <a:pPr algn="ctr"/>
            <a:r>
              <a:rPr kumimoji="1" lang="en-US" altLang="ja-JP" sz="1334" b="1" spc="286" dirty="0">
                <a:solidFill>
                  <a:schemeClr val="bg1"/>
                </a:solidFill>
                <a:latin typeface="Arial" charset="0"/>
                <a:ea typeface="Arial" charset="0"/>
                <a:cs typeface="Arial" charset="0"/>
              </a:rPr>
              <a:t>OFF</a:t>
            </a:r>
            <a:endParaRPr kumimoji="1" lang="ja-JP" altLang="en-US" sz="1334" b="1" spc="286" dirty="0">
              <a:solidFill>
                <a:schemeClr val="bg1"/>
              </a:solidFill>
              <a:latin typeface="Arial" charset="0"/>
              <a:ea typeface="Arial" charset="0"/>
              <a:cs typeface="Arial" charset="0"/>
            </a:endParaRPr>
          </a:p>
        </p:txBody>
      </p:sp>
      <p:sp>
        <p:nvSpPr>
          <p:cNvPr id="58" name="正方形/長方形 57"/>
          <p:cNvSpPr/>
          <p:nvPr/>
        </p:nvSpPr>
        <p:spPr>
          <a:xfrm>
            <a:off x="1013033"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59" name="正方形/長方形 58"/>
          <p:cNvSpPr/>
          <p:nvPr/>
        </p:nvSpPr>
        <p:spPr>
          <a:xfrm>
            <a:off x="1852757"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60" name="正方形/長方形 59"/>
          <p:cNvSpPr/>
          <p:nvPr/>
        </p:nvSpPr>
        <p:spPr>
          <a:xfrm>
            <a:off x="2681852"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cxnSp>
        <p:nvCxnSpPr>
          <p:cNvPr id="61" name="直線コネクタ 60"/>
          <p:cNvCxnSpPr/>
          <p:nvPr/>
        </p:nvCxnSpPr>
        <p:spPr>
          <a:xfrm>
            <a:off x="185340" y="4969609"/>
            <a:ext cx="320142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2990430" y="1036599"/>
            <a:ext cx="449235" cy="307777"/>
          </a:xfrm>
          <a:prstGeom prst="rect">
            <a:avLst/>
          </a:prstGeom>
          <a:noFill/>
        </p:spPr>
        <p:txBody>
          <a:bodyPr wrap="square" rtlCol="0">
            <a:spAutoFit/>
          </a:bodyPr>
          <a:lstStyle/>
          <a:p>
            <a:r>
              <a:rPr kumimoji="1" lang="en-US" altLang="ja-JP" sz="1400" b="1" dirty="0">
                <a:solidFill>
                  <a:srgbClr val="255E31"/>
                </a:solidFill>
                <a:latin typeface="Arial" charset="0"/>
                <a:ea typeface="Arial" charset="0"/>
                <a:cs typeface="Arial" charset="0"/>
              </a:rPr>
              <a:t>%</a:t>
            </a:r>
            <a:endParaRPr kumimoji="1" lang="ja-JP" altLang="en-US" sz="1400" b="1" dirty="0">
              <a:solidFill>
                <a:srgbClr val="255E31"/>
              </a:solidFill>
              <a:latin typeface="Arial" charset="0"/>
              <a:ea typeface="Arial" charset="0"/>
              <a:cs typeface="Arial" charset="0"/>
            </a:endParaRPr>
          </a:p>
        </p:txBody>
      </p:sp>
    </p:spTree>
    <p:extLst>
      <p:ext uri="{BB962C8B-B14F-4D97-AF65-F5344CB8AC3E}">
        <p14:creationId xmlns:p14="http://schemas.microsoft.com/office/powerpoint/2010/main" val="186595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図 9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654" y="3705321"/>
            <a:ext cx="3183518" cy="284528"/>
          </a:xfrm>
          <a:prstGeom prst="rect">
            <a:avLst/>
          </a:prstGeom>
        </p:spPr>
      </p:pic>
      <p:sp>
        <p:nvSpPr>
          <p:cNvPr id="92" name="正方形/長方形 91"/>
          <p:cNvSpPr/>
          <p:nvPr/>
        </p:nvSpPr>
        <p:spPr>
          <a:xfrm>
            <a:off x="2271791" y="2489444"/>
            <a:ext cx="1271508" cy="938719"/>
          </a:xfrm>
          <a:prstGeom prst="rect">
            <a:avLst/>
          </a:prstGeom>
        </p:spPr>
        <p:txBody>
          <a:bodyPr wrap="square">
            <a:spAutoFit/>
          </a:bodyPr>
          <a:lstStyle/>
          <a:p>
            <a:pPr>
              <a:lnSpc>
                <a:spcPts val="1095"/>
              </a:lnSpc>
            </a:pPr>
            <a:r>
              <a:rPr lang="ja-JP" altLang="en-US" sz="572" dirty="0">
                <a:solidFill>
                  <a:schemeClr val="bg1"/>
                </a:solidFill>
                <a:latin typeface="Yu Gothic Medium" charset="-128"/>
                <a:ea typeface="Yu Gothic Medium" charset="-128"/>
                <a:cs typeface="Yu Gothic Medium" charset="-128"/>
              </a:rPr>
              <a:t>パーティーシーンからプレゼントに最適なアイテムをお得にお求めいただけるチャンス！楽しいクリスマスの準備は是非当店で！皆様のお越しをお待ちしております。</a:t>
            </a:r>
            <a:endParaRPr lang="en-US" altLang="ja-JP" sz="572" dirty="0">
              <a:solidFill>
                <a:schemeClr val="bg1"/>
              </a:solidFill>
              <a:latin typeface="Yu Gothic Medium" charset="-128"/>
              <a:ea typeface="Yu Gothic Medium" charset="-128"/>
              <a:cs typeface="Yu Gothic Medium" charset="-128"/>
            </a:endParaRPr>
          </a:p>
        </p:txBody>
      </p:sp>
      <p:sp>
        <p:nvSpPr>
          <p:cNvPr id="93" name="正方形/長方形 92"/>
          <p:cNvSpPr/>
          <p:nvPr/>
        </p:nvSpPr>
        <p:spPr>
          <a:xfrm>
            <a:off x="142562" y="4753674"/>
            <a:ext cx="1332442" cy="268279"/>
          </a:xfrm>
          <a:prstGeom prst="rect">
            <a:avLst/>
          </a:prstGeom>
        </p:spPr>
        <p:txBody>
          <a:bodyPr wrap="square">
            <a:spAutoFit/>
          </a:bodyPr>
          <a:lstStyle/>
          <a:p>
            <a:pPr>
              <a:lnSpc>
                <a:spcPct val="150000"/>
              </a:lnSpc>
            </a:pPr>
            <a:r>
              <a:rPr lang="ja-JP" altLang="en-US" sz="762" b="1" dirty="0">
                <a:solidFill>
                  <a:schemeClr val="bg1"/>
                </a:solidFill>
                <a:latin typeface="Yu Gothic" charset="-128"/>
                <a:ea typeface="Yu Gothic" charset="-128"/>
                <a:cs typeface="Yu Gothic" charset="-128"/>
              </a:rPr>
              <a:t>サンプルのショップ名</a:t>
            </a:r>
            <a:endParaRPr lang="en-US" altLang="ja-JP" sz="762" b="1" dirty="0">
              <a:solidFill>
                <a:schemeClr val="bg1"/>
              </a:solidFill>
              <a:latin typeface="Yu Gothic" charset="-128"/>
              <a:ea typeface="Yu Gothic" charset="-128"/>
              <a:cs typeface="Yu Gothic" charset="-128"/>
            </a:endParaRPr>
          </a:p>
        </p:txBody>
      </p:sp>
      <p:sp>
        <p:nvSpPr>
          <p:cNvPr id="94" name="正方形/長方形 93"/>
          <p:cNvSpPr/>
          <p:nvPr/>
        </p:nvSpPr>
        <p:spPr>
          <a:xfrm>
            <a:off x="1240241" y="4834808"/>
            <a:ext cx="2199459" cy="169277"/>
          </a:xfrm>
          <a:prstGeom prst="rect">
            <a:avLst/>
          </a:prstGeom>
        </p:spPr>
        <p:txBody>
          <a:bodyPr wrap="square">
            <a:spAutoFit/>
          </a:bodyPr>
          <a:lstStyle/>
          <a:p>
            <a:pPr algn="r">
              <a:lnSpc>
                <a:spcPts val="572"/>
              </a:lnSpc>
            </a:pPr>
            <a:r>
              <a:rPr lang="ja-JP" altLang="en-US" sz="429" dirty="0">
                <a:solidFill>
                  <a:schemeClr val="bg1"/>
                </a:solidFill>
                <a:latin typeface="Yu Gothic Medium" charset="-128"/>
                <a:ea typeface="Yu Gothic Medium" charset="-128"/>
                <a:cs typeface="Yu Gothic Medium" charset="-128"/>
              </a:rPr>
              <a:t>〒</a:t>
            </a:r>
            <a:r>
              <a:rPr lang="en-US" altLang="ja-JP" sz="429" dirty="0">
                <a:solidFill>
                  <a:schemeClr val="bg1"/>
                </a:solidFill>
                <a:latin typeface="Yu Gothic Medium" charset="-128"/>
                <a:ea typeface="Yu Gothic Medium" charset="-128"/>
                <a:cs typeface="Yu Gothic Medium" charset="-128"/>
              </a:rPr>
              <a:t>000-0000 </a:t>
            </a:r>
            <a:r>
              <a:rPr lang="ja-JP" altLang="en-US" sz="429" dirty="0">
                <a:solidFill>
                  <a:schemeClr val="bg1"/>
                </a:solidFill>
                <a:latin typeface="Yu Gothic Medium" charset="-128"/>
                <a:ea typeface="Yu Gothic Medium" charset="-128"/>
                <a:cs typeface="Yu Gothic Medium" charset="-128"/>
              </a:rPr>
              <a:t>〇〇県〇〇市〇〇〇〇〇〇〇　</a:t>
            </a:r>
            <a:r>
              <a:rPr lang="en-US" altLang="ja-JP" sz="429" dirty="0">
                <a:solidFill>
                  <a:schemeClr val="bg1"/>
                </a:solidFill>
                <a:latin typeface="Yu Gothic Medium" charset="-128"/>
                <a:ea typeface="Yu Gothic Medium" charset="-128"/>
                <a:cs typeface="Yu Gothic Medium" charset="-128"/>
              </a:rPr>
              <a:t>TEL</a:t>
            </a:r>
            <a:r>
              <a:rPr lang="ja-JP" altLang="en-US" sz="429" dirty="0">
                <a:solidFill>
                  <a:schemeClr val="bg1"/>
                </a:solidFill>
                <a:latin typeface="Yu Gothic Medium" charset="-128"/>
                <a:ea typeface="Yu Gothic Medium" charset="-128"/>
                <a:cs typeface="Yu Gothic Medium" charset="-128"/>
              </a:rPr>
              <a:t>：</a:t>
            </a:r>
            <a:r>
              <a:rPr lang="en-US" altLang="ja-JP" sz="429" dirty="0">
                <a:solidFill>
                  <a:schemeClr val="bg1"/>
                </a:solidFill>
                <a:latin typeface="Yu Gothic Medium" charset="-128"/>
                <a:ea typeface="Yu Gothic Medium" charset="-128"/>
                <a:cs typeface="Yu Gothic Medium" charset="-128"/>
              </a:rPr>
              <a:t>0000-000-0000</a:t>
            </a:r>
          </a:p>
        </p:txBody>
      </p:sp>
      <p:sp>
        <p:nvSpPr>
          <p:cNvPr id="95" name="正方形/長方形 94"/>
          <p:cNvSpPr/>
          <p:nvPr/>
        </p:nvSpPr>
        <p:spPr>
          <a:xfrm>
            <a:off x="845198" y="5004598"/>
            <a:ext cx="2015118" cy="182101"/>
          </a:xfrm>
          <a:prstGeom prst="rect">
            <a:avLst/>
          </a:prstGeom>
        </p:spPr>
        <p:txBody>
          <a:bodyPr wrap="square">
            <a:spAutoFit/>
          </a:bodyPr>
          <a:lstStyle/>
          <a:p>
            <a:pPr algn="ctr">
              <a:lnSpc>
                <a:spcPts val="667"/>
              </a:lnSpc>
            </a:pPr>
            <a:r>
              <a:rPr lang="en-US" altLang="ja-JP" sz="667" dirty="0">
                <a:solidFill>
                  <a:schemeClr val="bg1"/>
                </a:solidFill>
                <a:latin typeface="Yu Gothic Medium" charset="-128"/>
                <a:ea typeface="Yu Gothic Medium" charset="-128"/>
                <a:cs typeface="Yu Gothic Medium" charset="-128"/>
              </a:rPr>
              <a:t>http://</a:t>
            </a:r>
            <a:r>
              <a:rPr lang="en-US" altLang="ja-JP" sz="667" dirty="0" err="1">
                <a:solidFill>
                  <a:schemeClr val="bg1"/>
                </a:solidFill>
                <a:latin typeface="Yu Gothic Medium" charset="-128"/>
                <a:ea typeface="Yu Gothic Medium" charset="-128"/>
                <a:cs typeface="Yu Gothic Medium" charset="-128"/>
              </a:rPr>
              <a:t>sumple-shop.com</a:t>
            </a:r>
            <a:endParaRPr lang="en-US" altLang="ja-JP" sz="667" dirty="0">
              <a:solidFill>
                <a:schemeClr val="bg1"/>
              </a:solidFill>
              <a:latin typeface="Yu Gothic Medium" charset="-128"/>
              <a:ea typeface="Yu Gothic Medium" charset="-128"/>
              <a:cs typeface="Yu Gothic Medium" charset="-128"/>
            </a:endParaRPr>
          </a:p>
        </p:txBody>
      </p:sp>
      <p:sp>
        <p:nvSpPr>
          <p:cNvPr id="96" name="正方形/長方形 95"/>
          <p:cNvSpPr/>
          <p:nvPr/>
        </p:nvSpPr>
        <p:spPr>
          <a:xfrm>
            <a:off x="185339"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97" name="テキスト ボックス 96"/>
          <p:cNvSpPr txBox="1"/>
          <p:nvPr/>
        </p:nvSpPr>
        <p:spPr>
          <a:xfrm>
            <a:off x="2263463" y="586318"/>
            <a:ext cx="1107371" cy="883960"/>
          </a:xfrm>
          <a:prstGeom prst="rect">
            <a:avLst/>
          </a:prstGeom>
          <a:noFill/>
        </p:spPr>
        <p:txBody>
          <a:bodyPr wrap="square" rtlCol="0">
            <a:spAutoFit/>
          </a:bodyPr>
          <a:lstStyle/>
          <a:p>
            <a:r>
              <a:rPr kumimoji="1" lang="en-US" altLang="ja-JP" sz="5144" b="1" dirty="0">
                <a:solidFill>
                  <a:srgbClr val="255E31"/>
                </a:solidFill>
                <a:latin typeface="Arial" charset="0"/>
                <a:ea typeface="Arial" charset="0"/>
                <a:cs typeface="Arial" charset="0"/>
              </a:rPr>
              <a:t>30</a:t>
            </a:r>
            <a:endParaRPr kumimoji="1" lang="ja-JP" altLang="en-US" sz="5144" b="1" dirty="0">
              <a:solidFill>
                <a:srgbClr val="255E31"/>
              </a:solidFill>
              <a:latin typeface="Arial" charset="0"/>
              <a:ea typeface="Arial" charset="0"/>
              <a:cs typeface="Arial" charset="0"/>
            </a:endParaRPr>
          </a:p>
        </p:txBody>
      </p:sp>
      <p:sp>
        <p:nvSpPr>
          <p:cNvPr id="98" name="テキスト ボックス 97"/>
          <p:cNvSpPr txBox="1"/>
          <p:nvPr/>
        </p:nvSpPr>
        <p:spPr>
          <a:xfrm>
            <a:off x="986043" y="3680315"/>
            <a:ext cx="1628364" cy="268215"/>
          </a:xfrm>
          <a:prstGeom prst="rect">
            <a:avLst/>
          </a:prstGeom>
          <a:noFill/>
        </p:spPr>
        <p:txBody>
          <a:bodyPr wrap="square" rtlCol="0">
            <a:spAutoFit/>
          </a:bodyPr>
          <a:lstStyle/>
          <a:p>
            <a:pPr algn="ctr"/>
            <a:r>
              <a:rPr kumimoji="1" lang="en-US" altLang="ja-JP" sz="1143" b="1" spc="95" dirty="0">
                <a:solidFill>
                  <a:schemeClr val="bg1"/>
                </a:solidFill>
                <a:latin typeface="Arial" charset="0"/>
                <a:ea typeface="Arial" charset="0"/>
                <a:cs typeface="Arial" charset="0"/>
              </a:rPr>
              <a:t>2016.12.01</a:t>
            </a:r>
            <a:r>
              <a:rPr kumimoji="1" lang="en-US" altLang="ja-JP" sz="1143" b="1" spc="95" dirty="0">
                <a:solidFill>
                  <a:schemeClr val="bg1"/>
                </a:solidFill>
                <a:latin typeface="Yu Gothic" charset="-128"/>
                <a:ea typeface="Yu Gothic" charset="-128"/>
                <a:cs typeface="Yu Gothic" charset="-128"/>
              </a:rPr>
              <a:t>〜</a:t>
            </a:r>
            <a:r>
              <a:rPr kumimoji="1" lang="en-US" altLang="ja-JP" sz="1143" b="1" spc="95" dirty="0">
                <a:solidFill>
                  <a:schemeClr val="bg1"/>
                </a:solidFill>
                <a:latin typeface="Arial" charset="0"/>
                <a:ea typeface="Arial" charset="0"/>
                <a:cs typeface="Arial" charset="0"/>
              </a:rPr>
              <a:t>12.25</a:t>
            </a:r>
            <a:endParaRPr kumimoji="1" lang="ja-JP" altLang="en-US" sz="1143" b="1" spc="95" dirty="0">
              <a:solidFill>
                <a:schemeClr val="bg1"/>
              </a:solidFill>
              <a:latin typeface="Arial" charset="0"/>
              <a:ea typeface="Arial" charset="0"/>
              <a:cs typeface="Arial" charset="0"/>
            </a:endParaRPr>
          </a:p>
        </p:txBody>
      </p:sp>
      <p:sp>
        <p:nvSpPr>
          <p:cNvPr id="99" name="テキスト ボックス 98"/>
          <p:cNvSpPr txBox="1"/>
          <p:nvPr/>
        </p:nvSpPr>
        <p:spPr>
          <a:xfrm>
            <a:off x="128273" y="113080"/>
            <a:ext cx="1308088" cy="823302"/>
          </a:xfrm>
          <a:prstGeom prst="rect">
            <a:avLst/>
          </a:prstGeom>
          <a:noFill/>
        </p:spPr>
        <p:txBody>
          <a:bodyPr wrap="square" rtlCol="0">
            <a:spAutoFit/>
          </a:bodyPr>
          <a:lstStyle/>
          <a:p>
            <a:pPr>
              <a:lnSpc>
                <a:spcPts val="1905"/>
              </a:lnSpc>
            </a:pPr>
            <a:r>
              <a:rPr kumimoji="1" lang="ja-JP" altLang="en-US" sz="953" b="1" spc="95" dirty="0">
                <a:solidFill>
                  <a:schemeClr val="bg1"/>
                </a:solidFill>
                <a:latin typeface="Yu Gothic" charset="-128"/>
                <a:ea typeface="Yu Gothic" charset="-128"/>
                <a:cs typeface="Yu Gothic" charset="-128"/>
              </a:rPr>
              <a:t>今年の</a:t>
            </a:r>
            <a:endParaRPr kumimoji="1" lang="en-US" altLang="ja-JP" sz="953" b="1" spc="95" dirty="0">
              <a:solidFill>
                <a:schemeClr val="bg1"/>
              </a:solidFill>
              <a:latin typeface="Yu Gothic" charset="-128"/>
              <a:ea typeface="Yu Gothic" charset="-128"/>
              <a:cs typeface="Yu Gothic" charset="-128"/>
            </a:endParaRPr>
          </a:p>
          <a:p>
            <a:pPr>
              <a:lnSpc>
                <a:spcPts val="1905"/>
              </a:lnSpc>
            </a:pPr>
            <a:r>
              <a:rPr kumimoji="1" lang="ja-JP" altLang="en-US" sz="953" b="1" spc="95" dirty="0">
                <a:solidFill>
                  <a:schemeClr val="bg1"/>
                </a:solidFill>
                <a:latin typeface="Yu Gothic" charset="-128"/>
                <a:ea typeface="Yu Gothic" charset="-128"/>
                <a:cs typeface="Yu Gothic" charset="-128"/>
              </a:rPr>
              <a:t>クリスマスは</a:t>
            </a:r>
            <a:endParaRPr kumimoji="1" lang="en-US" altLang="ja-JP" sz="953" b="1" spc="95" dirty="0">
              <a:solidFill>
                <a:schemeClr val="bg1"/>
              </a:solidFill>
              <a:latin typeface="Yu Gothic" charset="-128"/>
              <a:ea typeface="Yu Gothic" charset="-128"/>
              <a:cs typeface="Yu Gothic" charset="-128"/>
            </a:endParaRPr>
          </a:p>
          <a:p>
            <a:pPr>
              <a:lnSpc>
                <a:spcPts val="1905"/>
              </a:lnSpc>
            </a:pPr>
            <a:r>
              <a:rPr kumimoji="1" lang="ja-JP" altLang="en-US" sz="953" b="1" spc="95" dirty="0">
                <a:solidFill>
                  <a:schemeClr val="bg1"/>
                </a:solidFill>
                <a:latin typeface="Yu Gothic" charset="-128"/>
                <a:ea typeface="Yu Gothic" charset="-128"/>
                <a:cs typeface="Yu Gothic" charset="-128"/>
              </a:rPr>
              <a:t>冬物大放出！</a:t>
            </a:r>
          </a:p>
        </p:txBody>
      </p:sp>
      <p:sp>
        <p:nvSpPr>
          <p:cNvPr id="100" name="テキスト ボックス 99"/>
          <p:cNvSpPr txBox="1"/>
          <p:nvPr/>
        </p:nvSpPr>
        <p:spPr>
          <a:xfrm>
            <a:off x="2598355" y="506518"/>
            <a:ext cx="393188" cy="156838"/>
          </a:xfrm>
          <a:prstGeom prst="rect">
            <a:avLst/>
          </a:prstGeom>
          <a:noFill/>
        </p:spPr>
        <p:txBody>
          <a:bodyPr wrap="square" rtlCol="0">
            <a:spAutoFit/>
          </a:bodyPr>
          <a:lstStyle/>
          <a:p>
            <a:pPr algn="ctr"/>
            <a:r>
              <a:rPr kumimoji="1" lang="en-US" altLang="ja-JP" sz="419" b="1" spc="143" dirty="0">
                <a:solidFill>
                  <a:schemeClr val="bg1"/>
                </a:solidFill>
                <a:latin typeface="Arial" charset="0"/>
                <a:ea typeface="Arial" charset="0"/>
                <a:cs typeface="Arial" charset="0"/>
              </a:rPr>
              <a:t>MAX</a:t>
            </a:r>
            <a:endParaRPr kumimoji="1" lang="ja-JP" altLang="en-US" sz="419" b="1" spc="143" dirty="0">
              <a:solidFill>
                <a:schemeClr val="bg1"/>
              </a:solidFill>
              <a:latin typeface="Arial" charset="0"/>
              <a:ea typeface="Arial" charset="0"/>
              <a:cs typeface="Arial" charset="0"/>
            </a:endParaRPr>
          </a:p>
        </p:txBody>
      </p:sp>
      <p:sp>
        <p:nvSpPr>
          <p:cNvPr id="101" name="テキスト ボックス 100"/>
          <p:cNvSpPr txBox="1"/>
          <p:nvPr/>
        </p:nvSpPr>
        <p:spPr>
          <a:xfrm>
            <a:off x="2328942" y="1346839"/>
            <a:ext cx="957124" cy="297646"/>
          </a:xfrm>
          <a:prstGeom prst="rect">
            <a:avLst/>
          </a:prstGeom>
          <a:noFill/>
        </p:spPr>
        <p:txBody>
          <a:bodyPr wrap="square" rtlCol="0">
            <a:spAutoFit/>
          </a:bodyPr>
          <a:lstStyle/>
          <a:p>
            <a:pPr algn="ctr"/>
            <a:r>
              <a:rPr kumimoji="1" lang="en-US" altLang="ja-JP" sz="1334" b="1" spc="286" dirty="0">
                <a:solidFill>
                  <a:schemeClr val="bg1"/>
                </a:solidFill>
                <a:latin typeface="Arial" charset="0"/>
                <a:ea typeface="Arial" charset="0"/>
                <a:cs typeface="Arial" charset="0"/>
              </a:rPr>
              <a:t>OFF</a:t>
            </a:r>
            <a:endParaRPr kumimoji="1" lang="ja-JP" altLang="en-US" sz="1334" b="1" spc="286" dirty="0">
              <a:solidFill>
                <a:schemeClr val="bg1"/>
              </a:solidFill>
              <a:latin typeface="Arial" charset="0"/>
              <a:ea typeface="Arial" charset="0"/>
              <a:cs typeface="Arial" charset="0"/>
            </a:endParaRPr>
          </a:p>
        </p:txBody>
      </p:sp>
      <p:sp>
        <p:nvSpPr>
          <p:cNvPr id="102" name="正方形/長方形 101"/>
          <p:cNvSpPr/>
          <p:nvPr/>
        </p:nvSpPr>
        <p:spPr>
          <a:xfrm>
            <a:off x="1013033"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103" name="正方形/長方形 102"/>
          <p:cNvSpPr/>
          <p:nvPr/>
        </p:nvSpPr>
        <p:spPr>
          <a:xfrm>
            <a:off x="1852757"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104" name="正方形/長方形 103"/>
          <p:cNvSpPr/>
          <p:nvPr/>
        </p:nvSpPr>
        <p:spPr>
          <a:xfrm>
            <a:off x="2681852" y="4051735"/>
            <a:ext cx="704913" cy="7043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cxnSp>
        <p:nvCxnSpPr>
          <p:cNvPr id="105" name="直線コネクタ 104"/>
          <p:cNvCxnSpPr/>
          <p:nvPr/>
        </p:nvCxnSpPr>
        <p:spPr>
          <a:xfrm>
            <a:off x="185340" y="4969609"/>
            <a:ext cx="320142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06" name="テキスト ボックス 105"/>
          <p:cNvSpPr txBox="1"/>
          <p:nvPr/>
        </p:nvSpPr>
        <p:spPr>
          <a:xfrm>
            <a:off x="2990430" y="1036599"/>
            <a:ext cx="449235" cy="307777"/>
          </a:xfrm>
          <a:prstGeom prst="rect">
            <a:avLst/>
          </a:prstGeom>
          <a:noFill/>
        </p:spPr>
        <p:txBody>
          <a:bodyPr wrap="square" rtlCol="0">
            <a:spAutoFit/>
          </a:bodyPr>
          <a:lstStyle/>
          <a:p>
            <a:r>
              <a:rPr kumimoji="1" lang="en-US" altLang="ja-JP" sz="1400" b="1" dirty="0">
                <a:solidFill>
                  <a:srgbClr val="255E31"/>
                </a:solidFill>
                <a:latin typeface="Arial" charset="0"/>
                <a:ea typeface="Arial" charset="0"/>
                <a:cs typeface="Arial" charset="0"/>
              </a:rPr>
              <a:t>%</a:t>
            </a:r>
            <a:endParaRPr kumimoji="1" lang="ja-JP" altLang="en-US" sz="1400" b="1" dirty="0">
              <a:solidFill>
                <a:srgbClr val="255E31"/>
              </a:solidFill>
              <a:latin typeface="Arial" charset="0"/>
              <a:ea typeface="Arial" charset="0"/>
              <a:cs typeface="Arial" charset="0"/>
            </a:endParaRPr>
          </a:p>
        </p:txBody>
      </p:sp>
      <p:sp>
        <p:nvSpPr>
          <p:cNvPr id="108" name="正方形/長方形 107"/>
          <p:cNvSpPr/>
          <p:nvPr/>
        </p:nvSpPr>
        <p:spPr>
          <a:xfrm>
            <a:off x="0" y="0"/>
            <a:ext cx="3600450" cy="532765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dirty="0"/>
          </a:p>
        </p:txBody>
      </p:sp>
      <p:sp>
        <p:nvSpPr>
          <p:cNvPr id="109" name="正方形/長方形 108"/>
          <p:cNvSpPr/>
          <p:nvPr/>
        </p:nvSpPr>
        <p:spPr>
          <a:xfrm>
            <a:off x="245569" y="337045"/>
            <a:ext cx="800889" cy="65000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10" name="正方形/長方形 109"/>
          <p:cNvSpPr/>
          <p:nvPr/>
        </p:nvSpPr>
        <p:spPr>
          <a:xfrm>
            <a:off x="2362953" y="2531094"/>
            <a:ext cx="1039910" cy="80433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11" name="正方形/長方形 110"/>
          <p:cNvSpPr/>
          <p:nvPr/>
        </p:nvSpPr>
        <p:spPr>
          <a:xfrm>
            <a:off x="849197" y="3737780"/>
            <a:ext cx="1970375" cy="20519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12" name="正方形/長方形 111"/>
          <p:cNvSpPr/>
          <p:nvPr/>
        </p:nvSpPr>
        <p:spPr>
          <a:xfrm>
            <a:off x="185340" y="4076839"/>
            <a:ext cx="703512" cy="71766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13" name="正方形/長方形 112"/>
          <p:cNvSpPr/>
          <p:nvPr/>
        </p:nvSpPr>
        <p:spPr>
          <a:xfrm>
            <a:off x="1014434" y="4076839"/>
            <a:ext cx="703512" cy="71766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14" name="正方形/長方形 113"/>
          <p:cNvSpPr/>
          <p:nvPr/>
        </p:nvSpPr>
        <p:spPr>
          <a:xfrm>
            <a:off x="1854159" y="4076839"/>
            <a:ext cx="703512" cy="71766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15" name="正方形/長方形 114"/>
          <p:cNvSpPr/>
          <p:nvPr/>
        </p:nvSpPr>
        <p:spPr>
          <a:xfrm>
            <a:off x="2669424" y="4076839"/>
            <a:ext cx="703512" cy="71766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16" name="正方形/長方形 115"/>
          <p:cNvSpPr/>
          <p:nvPr/>
        </p:nvSpPr>
        <p:spPr>
          <a:xfrm>
            <a:off x="185340" y="4859360"/>
            <a:ext cx="3187596" cy="29628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17" name="正方形/長方形 116"/>
          <p:cNvSpPr/>
          <p:nvPr/>
        </p:nvSpPr>
        <p:spPr>
          <a:xfrm>
            <a:off x="2346855" y="598499"/>
            <a:ext cx="889643" cy="102389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Tree>
    <p:extLst>
      <p:ext uri="{BB962C8B-B14F-4D97-AF65-F5344CB8AC3E}">
        <p14:creationId xmlns:p14="http://schemas.microsoft.com/office/powerpoint/2010/main" val="964374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94254" y="283316"/>
            <a:ext cx="3303586" cy="2521916"/>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762" b="1" dirty="0">
                <a:solidFill>
                  <a:prstClr val="black"/>
                </a:solidFill>
                <a:latin typeface="ＭＳ Ｐゴシック" panose="020B0600070205080204" pitchFamily="50" charset="-128"/>
                <a:ea typeface="ＭＳ Ｐゴシック" panose="020B0600070205080204" pitchFamily="50" charset="-128"/>
              </a:rPr>
              <a:t>POP</a:t>
            </a:r>
            <a:r>
              <a:rPr lang="ja-JP" altLang="en-US" sz="76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524" dirty="0">
                <a:solidFill>
                  <a:prstClr val="black"/>
                </a:solidFill>
                <a:latin typeface="ＭＳ Ｐゴシック" panose="020B0600070205080204" pitchFamily="50" charset="-128"/>
                <a:ea typeface="ＭＳ Ｐゴシック" panose="020B0600070205080204" pitchFamily="50" charset="-128"/>
              </a:rPr>
              <a:t>PowerPoint</a:t>
            </a:r>
            <a:r>
              <a:rPr lang="ja-JP" altLang="en-US" sz="524"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524" dirty="0">
                <a:solidFill>
                  <a:prstClr val="black"/>
                </a:solidFill>
                <a:latin typeface="ＭＳ Ｐゴシック" panose="020B0600070205080204" pitchFamily="50" charset="-128"/>
                <a:ea typeface="ＭＳ Ｐゴシック" panose="020B0600070205080204" pitchFamily="50" charset="-128"/>
              </a:rPr>
              <a:t>(</a:t>
            </a:r>
            <a:r>
              <a:rPr lang="ja-JP" altLang="en-US" sz="524"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524" dirty="0">
                <a:solidFill>
                  <a:prstClr val="black"/>
                </a:solidFill>
                <a:latin typeface="ＭＳ Ｐゴシック" panose="020B0600070205080204" pitchFamily="50" charset="-128"/>
                <a:ea typeface="ＭＳ Ｐゴシック" panose="020B0600070205080204" pitchFamily="50" charset="-128"/>
              </a:rPr>
              <a:t>)</a:t>
            </a:r>
            <a:r>
              <a:rPr lang="ja-JP" altLang="en-US" sz="524"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974</TotalTime>
  <Words>335</Words>
  <Application>Microsoft Office PowerPoint</Application>
  <PresentationFormat>ユーザー設定</PresentationFormat>
  <Paragraphs>61</Paragraphs>
  <Slides>3</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ＭＳ Ｐゴシック</vt:lpstr>
      <vt:lpstr>Yu Gothic Medium</vt:lpstr>
      <vt:lpstr>Yu Gothic</vt:lpstr>
      <vt:lpstr>Yu Gothic</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y-kohori</cp:lastModifiedBy>
  <cp:revision>42</cp:revision>
  <cp:lastPrinted>2016-12-09T03:20:15Z</cp:lastPrinted>
  <dcterms:created xsi:type="dcterms:W3CDTF">2016-11-14T11:00:59Z</dcterms:created>
  <dcterms:modified xsi:type="dcterms:W3CDTF">2017-03-28T10:58:26Z</dcterms:modified>
</cp:coreProperties>
</file>