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sldIdLst>
    <p:sldId id="259" r:id="rId2"/>
    <p:sldId id="260" r:id="rId3"/>
    <p:sldId id="257" r:id="rId4"/>
  </p:sldIdLst>
  <p:sldSz cx="9906000" cy="6858000" type="A4"/>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9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5E31"/>
    <a:srgbClr val="8C2222"/>
    <a:srgbClr val="432818"/>
    <a:srgbClr val="DCB419"/>
    <a:srgbClr val="449EA4"/>
    <a:srgbClr val="F8B62D"/>
    <a:srgbClr val="D20B17"/>
    <a:srgbClr val="B32228"/>
    <a:srgbClr val="BD242A"/>
    <a:srgbClr val="2B2D2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84" autoAdjust="0"/>
    <p:restoredTop sz="94660"/>
  </p:normalViewPr>
  <p:slideViewPr>
    <p:cSldViewPr snapToGrid="0">
      <p:cViewPr varScale="1">
        <p:scale>
          <a:sx n="118" d="100"/>
          <a:sy n="118" d="100"/>
        </p:scale>
        <p:origin x="-1176" y="-90"/>
      </p:cViewPr>
      <p:guideLst>
        <p:guide orient="horz" pos="2160"/>
        <p:guide pos="39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11/28/2016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4953600" cy="6857999"/>
          </a:xfrm>
          <a:prstGeom prst="rect">
            <a:avLst/>
          </a:prstGeom>
        </p:spPr>
      </p:pic>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599" y="1"/>
            <a:ext cx="4953600" cy="6857999"/>
          </a:xfrm>
          <a:prstGeom prst="rect">
            <a:avLst/>
          </a:prstGeom>
        </p:spPr>
      </p:pic>
    </p:spTree>
    <p:extLst>
      <p:ext uri="{BB962C8B-B14F-4D97-AF65-F5344CB8AC3E}">
        <p14:creationId xmlns:p14="http://schemas.microsoft.com/office/powerpoint/2010/main" val="3817683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11/28/2016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4953600" cy="6857999"/>
          </a:xfrm>
          <a:prstGeom prst="rect">
            <a:avLst/>
          </a:prstGeom>
        </p:spPr>
      </p:pic>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599" y="1"/>
            <a:ext cx="4953600" cy="6857999"/>
          </a:xfrm>
          <a:prstGeom prst="rect">
            <a:avLst/>
          </a:prstGeom>
        </p:spPr>
      </p:pic>
    </p:spTree>
    <p:extLst>
      <p:ext uri="{BB962C8B-B14F-4D97-AF65-F5344CB8AC3E}">
        <p14:creationId xmlns:p14="http://schemas.microsoft.com/office/powerpoint/2010/main" val="1137408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11/28/2016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4953600" cy="6857999"/>
          </a:xfrm>
          <a:prstGeom prst="rect">
            <a:avLst/>
          </a:prstGeom>
        </p:spPr>
      </p:pic>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599" y="1"/>
            <a:ext cx="4953600" cy="6857999"/>
          </a:xfrm>
          <a:prstGeom prst="rect">
            <a:avLst/>
          </a:prstGeom>
        </p:spPr>
      </p:pic>
    </p:spTree>
    <p:extLst>
      <p:ext uri="{BB962C8B-B14F-4D97-AF65-F5344CB8AC3E}">
        <p14:creationId xmlns:p14="http://schemas.microsoft.com/office/powerpoint/2010/main" val="1831900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038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D79709C-D46C-498F-8DD5-9D29F0FA7B0E}" type="datetimeFigureOut">
              <a:rPr kumimoji="1" lang="ja-JP" altLang="en-US" smtClean="0"/>
              <a:t>2016/11/28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C2C85A6-6F98-470A-9D0A-94DD6C88CD8C}" type="slidenum">
              <a:rPr kumimoji="1" lang="ja-JP" altLang="en-US" smtClean="0"/>
              <a:t>‹#›</a:t>
            </a:fld>
            <a:endParaRPr kumimoji="1" lang="ja-JP" altLang="en-US"/>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4953600" cy="6857999"/>
          </a:xfrm>
          <a:prstGeom prst="rect">
            <a:avLst/>
          </a:prstGeom>
        </p:spPr>
      </p:pic>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599" y="1"/>
            <a:ext cx="4953600" cy="6857999"/>
          </a:xfrm>
          <a:prstGeom prst="rect">
            <a:avLst/>
          </a:prstGeom>
        </p:spPr>
      </p:pic>
    </p:spTree>
    <p:extLst>
      <p:ext uri="{BB962C8B-B14F-4D97-AF65-F5344CB8AC3E}">
        <p14:creationId xmlns:p14="http://schemas.microsoft.com/office/powerpoint/2010/main" val="1823873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764DE79-268F-4C1A-8933-263129D2AF90}" type="datetimeFigureOut">
              <a:rPr lang="en-US" dirty="0"/>
              <a:t>11/28/2016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4953600" cy="6857999"/>
          </a:xfrm>
          <a:prstGeom prst="rect">
            <a:avLst/>
          </a:prstGeom>
        </p:spPr>
      </p:pic>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599" y="1"/>
            <a:ext cx="4953600" cy="6857999"/>
          </a:xfrm>
          <a:prstGeom prst="rect">
            <a:avLst/>
          </a:prstGeom>
        </p:spPr>
      </p:pic>
    </p:spTree>
    <p:extLst>
      <p:ext uri="{BB962C8B-B14F-4D97-AF65-F5344CB8AC3E}">
        <p14:creationId xmlns:p14="http://schemas.microsoft.com/office/powerpoint/2010/main" val="1967742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4953600" cy="6857999"/>
          </a:xfrm>
          <a:prstGeom prst="rect">
            <a:avLst/>
          </a:prstGeom>
        </p:spPr>
      </p:pic>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599" y="1"/>
            <a:ext cx="4953600" cy="6857999"/>
          </a:xfrm>
          <a:prstGeom prst="rect">
            <a:avLst/>
          </a:prstGeom>
        </p:spPr>
      </p:pic>
    </p:spTree>
    <p:extLst>
      <p:ext uri="{BB962C8B-B14F-4D97-AF65-F5344CB8AC3E}">
        <p14:creationId xmlns:p14="http://schemas.microsoft.com/office/powerpoint/2010/main" val="1333512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11/28/2016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pic>
        <p:nvPicPr>
          <p:cNvPr id="10" name="図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4953600" cy="6857999"/>
          </a:xfrm>
          <a:prstGeom prst="rect">
            <a:avLst/>
          </a:prstGeom>
        </p:spPr>
      </p:pic>
      <p:pic>
        <p:nvPicPr>
          <p:cNvPr id="11" name="図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599" y="1"/>
            <a:ext cx="4953600" cy="6857999"/>
          </a:xfrm>
          <a:prstGeom prst="rect">
            <a:avLst/>
          </a:prstGeom>
        </p:spPr>
      </p:pic>
    </p:spTree>
    <p:extLst>
      <p:ext uri="{BB962C8B-B14F-4D97-AF65-F5344CB8AC3E}">
        <p14:creationId xmlns:p14="http://schemas.microsoft.com/office/powerpoint/2010/main" val="2960334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11/28/2016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pic>
        <p:nvPicPr>
          <p:cNvPr id="6" name="図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4953600" cy="6857999"/>
          </a:xfrm>
          <a:prstGeom prst="rect">
            <a:avLst/>
          </a:prstGeom>
        </p:spPr>
      </p:pic>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599" y="1"/>
            <a:ext cx="4953600" cy="6857999"/>
          </a:xfrm>
          <a:prstGeom prst="rect">
            <a:avLst/>
          </a:prstGeom>
        </p:spPr>
      </p:pic>
    </p:spTree>
    <p:extLst>
      <p:ext uri="{BB962C8B-B14F-4D97-AF65-F5344CB8AC3E}">
        <p14:creationId xmlns:p14="http://schemas.microsoft.com/office/powerpoint/2010/main" val="1500698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11/28/2016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4953600" cy="6857999"/>
          </a:xfrm>
          <a:prstGeom prst="rect">
            <a:avLst/>
          </a:prstGeom>
        </p:spPr>
      </p:pic>
      <p:pic>
        <p:nvPicPr>
          <p:cNvPr id="6" name="図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599" y="1"/>
            <a:ext cx="4953600" cy="6857999"/>
          </a:xfrm>
          <a:prstGeom prst="rect">
            <a:avLst/>
          </a:prstGeom>
        </p:spPr>
      </p:pic>
    </p:spTree>
    <p:extLst>
      <p:ext uri="{BB962C8B-B14F-4D97-AF65-F5344CB8AC3E}">
        <p14:creationId xmlns:p14="http://schemas.microsoft.com/office/powerpoint/2010/main" val="4265040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dirty="0"/>
              <a:t>11/28/2016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4953600" cy="6857999"/>
          </a:xfrm>
          <a:prstGeom prst="rect">
            <a:avLst/>
          </a:prstGeom>
        </p:spPr>
      </p:pic>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599" y="1"/>
            <a:ext cx="4953600" cy="6857999"/>
          </a:xfrm>
          <a:prstGeom prst="rect">
            <a:avLst/>
          </a:prstGeom>
        </p:spPr>
      </p:pic>
    </p:spTree>
    <p:extLst>
      <p:ext uri="{BB962C8B-B14F-4D97-AF65-F5344CB8AC3E}">
        <p14:creationId xmlns:p14="http://schemas.microsoft.com/office/powerpoint/2010/main" val="793311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dirty="0"/>
              <a:t>11/28/2016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4953600" cy="6857999"/>
          </a:xfrm>
          <a:prstGeom prst="rect">
            <a:avLst/>
          </a:prstGeom>
        </p:spPr>
      </p:pic>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599" y="1"/>
            <a:ext cx="4953600" cy="6857999"/>
          </a:xfrm>
          <a:prstGeom prst="rect">
            <a:avLst/>
          </a:prstGeom>
        </p:spPr>
      </p:pic>
    </p:spTree>
    <p:extLst>
      <p:ext uri="{BB962C8B-B14F-4D97-AF65-F5344CB8AC3E}">
        <p14:creationId xmlns:p14="http://schemas.microsoft.com/office/powerpoint/2010/main" val="755965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11/28/2016</a:t>
            </a:fld>
            <a:endParaRPr lang="en-US" dirty="0"/>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1577407656"/>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NUL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NUL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12" name="図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9459" y="4886641"/>
            <a:ext cx="4287457" cy="383193"/>
          </a:xfrm>
          <a:prstGeom prst="rect">
            <a:avLst/>
          </a:prstGeom>
        </p:spPr>
      </p:pic>
      <p:sp>
        <p:nvSpPr>
          <p:cNvPr id="33" name="正方形/長方形 32"/>
          <p:cNvSpPr/>
          <p:nvPr/>
        </p:nvSpPr>
        <p:spPr>
          <a:xfrm>
            <a:off x="3179034" y="3194150"/>
            <a:ext cx="1492126" cy="1246495"/>
          </a:xfrm>
          <a:prstGeom prst="rect">
            <a:avLst/>
          </a:prstGeom>
        </p:spPr>
        <p:txBody>
          <a:bodyPr wrap="square">
            <a:spAutoFit/>
          </a:bodyPr>
          <a:lstStyle/>
          <a:p>
            <a:pPr>
              <a:lnSpc>
                <a:spcPts val="1475"/>
              </a:lnSpc>
            </a:pPr>
            <a:r>
              <a:rPr lang="ja-JP" altLang="en-US" sz="770" dirty="0">
                <a:solidFill>
                  <a:schemeClr val="bg1"/>
                </a:solidFill>
                <a:latin typeface="Yu Gothic Medium" charset="-128"/>
                <a:ea typeface="Yu Gothic Medium" charset="-128"/>
                <a:cs typeface="Yu Gothic Medium" charset="-128"/>
              </a:rPr>
              <a:t>パーティーシーンからプレゼントに最適なアイテムをお得にお求めいただけるチャンス！楽しいクリスマスの準備は是非当店で！皆様のお越しをお待ちしております。</a:t>
            </a:r>
            <a:endParaRPr lang="en-US" altLang="ja-JP" sz="770" dirty="0">
              <a:solidFill>
                <a:schemeClr val="bg1"/>
              </a:solidFill>
              <a:latin typeface="Yu Gothic Medium" charset="-128"/>
              <a:ea typeface="Yu Gothic Medium" charset="-128"/>
              <a:cs typeface="Yu Gothic Medium" charset="-128"/>
            </a:endParaRPr>
          </a:p>
        </p:txBody>
      </p:sp>
      <p:sp>
        <p:nvSpPr>
          <p:cNvPr id="39" name="正方形/長方形 38"/>
          <p:cNvSpPr/>
          <p:nvPr/>
        </p:nvSpPr>
        <p:spPr>
          <a:xfrm>
            <a:off x="234489" y="6298528"/>
            <a:ext cx="1794489" cy="329129"/>
          </a:xfrm>
          <a:prstGeom prst="rect">
            <a:avLst/>
          </a:prstGeom>
        </p:spPr>
        <p:txBody>
          <a:bodyPr wrap="square">
            <a:spAutoFit/>
          </a:bodyPr>
          <a:lstStyle/>
          <a:p>
            <a:pPr>
              <a:lnSpc>
                <a:spcPct val="150000"/>
              </a:lnSpc>
            </a:pPr>
            <a:r>
              <a:rPr lang="ja-JP" altLang="en-US" sz="1026" b="1" dirty="0">
                <a:solidFill>
                  <a:schemeClr val="bg1"/>
                </a:solidFill>
                <a:latin typeface="Yu Gothic" charset="-128"/>
                <a:ea typeface="Yu Gothic" charset="-128"/>
                <a:cs typeface="Yu Gothic" charset="-128"/>
              </a:rPr>
              <a:t>サンプルのショップ名</a:t>
            </a:r>
            <a:endParaRPr lang="en-US" altLang="ja-JP" sz="1026" b="1" dirty="0">
              <a:solidFill>
                <a:schemeClr val="bg1"/>
              </a:solidFill>
              <a:latin typeface="Yu Gothic" charset="-128"/>
              <a:ea typeface="Yu Gothic" charset="-128"/>
              <a:cs typeface="Yu Gothic" charset="-128"/>
            </a:endParaRPr>
          </a:p>
        </p:txBody>
      </p:sp>
      <p:sp>
        <p:nvSpPr>
          <p:cNvPr id="40" name="正方形/長方形 39"/>
          <p:cNvSpPr/>
          <p:nvPr/>
        </p:nvSpPr>
        <p:spPr>
          <a:xfrm>
            <a:off x="1712806" y="6407796"/>
            <a:ext cx="2962160" cy="194925"/>
          </a:xfrm>
          <a:prstGeom prst="rect">
            <a:avLst/>
          </a:prstGeom>
        </p:spPr>
        <p:txBody>
          <a:bodyPr wrap="square">
            <a:spAutoFit/>
          </a:bodyPr>
          <a:lstStyle/>
          <a:p>
            <a:pPr algn="r">
              <a:lnSpc>
                <a:spcPts val="770"/>
              </a:lnSpc>
            </a:pPr>
            <a:r>
              <a:rPr lang="ja-JP" altLang="en-US" sz="577" dirty="0">
                <a:solidFill>
                  <a:schemeClr val="bg1"/>
                </a:solidFill>
                <a:latin typeface="Yu Gothic Medium" charset="-128"/>
                <a:ea typeface="Yu Gothic Medium" charset="-128"/>
                <a:cs typeface="Yu Gothic Medium" charset="-128"/>
              </a:rPr>
              <a:t>〒</a:t>
            </a:r>
            <a:r>
              <a:rPr lang="en-US" altLang="ja-JP" sz="577" dirty="0">
                <a:solidFill>
                  <a:schemeClr val="bg1"/>
                </a:solidFill>
                <a:latin typeface="Yu Gothic Medium" charset="-128"/>
                <a:ea typeface="Yu Gothic Medium" charset="-128"/>
                <a:cs typeface="Yu Gothic Medium" charset="-128"/>
              </a:rPr>
              <a:t>000-0000 </a:t>
            </a:r>
            <a:r>
              <a:rPr lang="ja-JP" altLang="en-US" sz="577" dirty="0">
                <a:solidFill>
                  <a:schemeClr val="bg1"/>
                </a:solidFill>
                <a:latin typeface="Yu Gothic Medium" charset="-128"/>
                <a:ea typeface="Yu Gothic Medium" charset="-128"/>
                <a:cs typeface="Yu Gothic Medium" charset="-128"/>
              </a:rPr>
              <a:t>〇〇県〇〇市〇〇〇〇〇〇〇　</a:t>
            </a:r>
            <a:r>
              <a:rPr lang="en-US" altLang="ja-JP" sz="577" dirty="0">
                <a:solidFill>
                  <a:schemeClr val="bg1"/>
                </a:solidFill>
                <a:latin typeface="Yu Gothic Medium" charset="-128"/>
                <a:ea typeface="Yu Gothic Medium" charset="-128"/>
                <a:cs typeface="Yu Gothic Medium" charset="-128"/>
              </a:rPr>
              <a:t>TEL</a:t>
            </a:r>
            <a:r>
              <a:rPr lang="ja-JP" altLang="en-US" sz="577" dirty="0">
                <a:solidFill>
                  <a:schemeClr val="bg1"/>
                </a:solidFill>
                <a:latin typeface="Yu Gothic Medium" charset="-128"/>
                <a:ea typeface="Yu Gothic Medium" charset="-128"/>
                <a:cs typeface="Yu Gothic Medium" charset="-128"/>
              </a:rPr>
              <a:t>：</a:t>
            </a:r>
            <a:r>
              <a:rPr lang="en-US" altLang="ja-JP" sz="577" dirty="0">
                <a:solidFill>
                  <a:schemeClr val="bg1"/>
                </a:solidFill>
                <a:latin typeface="Yu Gothic Medium" charset="-128"/>
                <a:ea typeface="Yu Gothic Medium" charset="-128"/>
                <a:cs typeface="Yu Gothic Medium" charset="-128"/>
              </a:rPr>
              <a:t>0000-000-0000</a:t>
            </a:r>
          </a:p>
        </p:txBody>
      </p:sp>
      <p:sp>
        <p:nvSpPr>
          <p:cNvPr id="38" name="正方形/長方形 37"/>
          <p:cNvSpPr/>
          <p:nvPr/>
        </p:nvSpPr>
        <p:spPr>
          <a:xfrm>
            <a:off x="1453306" y="6636464"/>
            <a:ext cx="1989163" cy="207749"/>
          </a:xfrm>
          <a:prstGeom prst="rect">
            <a:avLst/>
          </a:prstGeom>
        </p:spPr>
        <p:txBody>
          <a:bodyPr wrap="square">
            <a:spAutoFit/>
          </a:bodyPr>
          <a:lstStyle/>
          <a:p>
            <a:pPr algn="ctr">
              <a:lnSpc>
                <a:spcPts val="898"/>
              </a:lnSpc>
            </a:pPr>
            <a:r>
              <a:rPr lang="en-US" altLang="ja-JP" sz="898" dirty="0">
                <a:solidFill>
                  <a:schemeClr val="bg1"/>
                </a:solidFill>
                <a:latin typeface="Yu Gothic Medium" charset="-128"/>
                <a:ea typeface="Yu Gothic Medium" charset="-128"/>
                <a:cs typeface="Yu Gothic Medium" charset="-128"/>
              </a:rPr>
              <a:t>http://</a:t>
            </a:r>
            <a:r>
              <a:rPr lang="en-US" altLang="ja-JP" sz="898" dirty="0" err="1">
                <a:solidFill>
                  <a:schemeClr val="bg1"/>
                </a:solidFill>
                <a:latin typeface="Yu Gothic Medium" charset="-128"/>
                <a:ea typeface="Yu Gothic Medium" charset="-128"/>
                <a:cs typeface="Yu Gothic Medium" charset="-128"/>
              </a:rPr>
              <a:t>sumple-shop.com</a:t>
            </a:r>
            <a:endParaRPr lang="en-US" altLang="ja-JP" sz="898" dirty="0">
              <a:solidFill>
                <a:schemeClr val="bg1"/>
              </a:solidFill>
              <a:latin typeface="Yu Gothic Medium" charset="-128"/>
              <a:ea typeface="Yu Gothic Medium" charset="-128"/>
              <a:cs typeface="Yu Gothic Medium" charset="-128"/>
            </a:endParaRPr>
          </a:p>
        </p:txBody>
      </p:sp>
      <p:sp>
        <p:nvSpPr>
          <p:cNvPr id="15" name="正方形/長方形 14"/>
          <p:cNvSpPr/>
          <p:nvPr/>
        </p:nvSpPr>
        <p:spPr>
          <a:xfrm>
            <a:off x="292100" y="5353179"/>
            <a:ext cx="949353" cy="9485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sp>
        <p:nvSpPr>
          <p:cNvPr id="8" name="テキスト ボックス 7"/>
          <p:cNvSpPr txBox="1"/>
          <p:nvPr/>
        </p:nvSpPr>
        <p:spPr>
          <a:xfrm>
            <a:off x="3179789" y="741595"/>
            <a:ext cx="1491370" cy="1158330"/>
          </a:xfrm>
          <a:prstGeom prst="rect">
            <a:avLst/>
          </a:prstGeom>
          <a:noFill/>
        </p:spPr>
        <p:txBody>
          <a:bodyPr wrap="square" rtlCol="0">
            <a:spAutoFit/>
          </a:bodyPr>
          <a:lstStyle/>
          <a:p>
            <a:r>
              <a:rPr kumimoji="1" lang="en-US" altLang="ja-JP" sz="6927" b="1" dirty="0">
                <a:solidFill>
                  <a:srgbClr val="255E31"/>
                </a:solidFill>
                <a:latin typeface="Arial" charset="0"/>
                <a:ea typeface="Arial" charset="0"/>
                <a:cs typeface="Arial" charset="0"/>
              </a:rPr>
              <a:t>30</a:t>
            </a:r>
            <a:endParaRPr kumimoji="1" lang="ja-JP" altLang="en-US" sz="6927" b="1" dirty="0">
              <a:solidFill>
                <a:srgbClr val="255E31"/>
              </a:solidFill>
              <a:latin typeface="Arial" charset="0"/>
              <a:ea typeface="Arial" charset="0"/>
              <a:cs typeface="Arial" charset="0"/>
            </a:endParaRPr>
          </a:p>
        </p:txBody>
      </p:sp>
      <p:sp>
        <p:nvSpPr>
          <p:cNvPr id="23" name="テキスト ボックス 22"/>
          <p:cNvSpPr txBox="1"/>
          <p:nvPr/>
        </p:nvSpPr>
        <p:spPr>
          <a:xfrm>
            <a:off x="4150734" y="1392303"/>
            <a:ext cx="1491370" cy="329193"/>
          </a:xfrm>
          <a:prstGeom prst="rect">
            <a:avLst/>
          </a:prstGeom>
          <a:noFill/>
        </p:spPr>
        <p:txBody>
          <a:bodyPr wrap="square" rtlCol="0">
            <a:spAutoFit/>
          </a:bodyPr>
          <a:lstStyle/>
          <a:p>
            <a:r>
              <a:rPr kumimoji="1" lang="en-US" altLang="ja-JP" sz="1539" b="1" dirty="0">
                <a:solidFill>
                  <a:srgbClr val="255E31"/>
                </a:solidFill>
                <a:latin typeface="Arial" charset="0"/>
                <a:ea typeface="Arial" charset="0"/>
                <a:cs typeface="Arial" charset="0"/>
              </a:rPr>
              <a:t>%</a:t>
            </a:r>
            <a:endParaRPr kumimoji="1" lang="ja-JP" altLang="en-US" sz="1539" b="1" dirty="0">
              <a:solidFill>
                <a:srgbClr val="255E31"/>
              </a:solidFill>
              <a:latin typeface="Arial" charset="0"/>
              <a:ea typeface="Arial" charset="0"/>
              <a:cs typeface="Arial" charset="0"/>
            </a:endParaRPr>
          </a:p>
        </p:txBody>
      </p:sp>
      <p:sp>
        <p:nvSpPr>
          <p:cNvPr id="24" name="テキスト ボックス 23"/>
          <p:cNvSpPr txBox="1"/>
          <p:nvPr/>
        </p:nvSpPr>
        <p:spPr>
          <a:xfrm>
            <a:off x="1370462" y="4879722"/>
            <a:ext cx="2193027" cy="329193"/>
          </a:xfrm>
          <a:prstGeom prst="rect">
            <a:avLst/>
          </a:prstGeom>
          <a:noFill/>
        </p:spPr>
        <p:txBody>
          <a:bodyPr wrap="square" rtlCol="0">
            <a:spAutoFit/>
          </a:bodyPr>
          <a:lstStyle/>
          <a:p>
            <a:pPr algn="ctr"/>
            <a:r>
              <a:rPr kumimoji="1" lang="en-US" altLang="ja-JP" sz="1539" b="1" spc="128" dirty="0">
                <a:solidFill>
                  <a:schemeClr val="bg1"/>
                </a:solidFill>
                <a:latin typeface="Arial" charset="0"/>
                <a:ea typeface="Arial" charset="0"/>
                <a:cs typeface="Arial" charset="0"/>
              </a:rPr>
              <a:t>2016.12.01</a:t>
            </a:r>
            <a:r>
              <a:rPr kumimoji="1" lang="en-US" altLang="ja-JP" sz="1539" b="1" spc="128" dirty="0">
                <a:solidFill>
                  <a:schemeClr val="bg1"/>
                </a:solidFill>
                <a:latin typeface="Yu Gothic" charset="-128"/>
                <a:ea typeface="Yu Gothic" charset="-128"/>
                <a:cs typeface="Yu Gothic" charset="-128"/>
              </a:rPr>
              <a:t>〜</a:t>
            </a:r>
            <a:r>
              <a:rPr kumimoji="1" lang="en-US" altLang="ja-JP" sz="1539" b="1" spc="128" dirty="0">
                <a:solidFill>
                  <a:schemeClr val="bg1"/>
                </a:solidFill>
                <a:latin typeface="Arial" charset="0"/>
                <a:ea typeface="Arial" charset="0"/>
                <a:cs typeface="Arial" charset="0"/>
              </a:rPr>
              <a:t>12.25</a:t>
            </a:r>
            <a:endParaRPr kumimoji="1" lang="ja-JP" altLang="en-US" sz="1539" b="1" spc="128" dirty="0">
              <a:solidFill>
                <a:schemeClr val="bg1"/>
              </a:solidFill>
              <a:latin typeface="Arial" charset="0"/>
              <a:ea typeface="Arial" charset="0"/>
              <a:cs typeface="Arial" charset="0"/>
            </a:endParaRPr>
          </a:p>
        </p:txBody>
      </p:sp>
      <p:sp>
        <p:nvSpPr>
          <p:cNvPr id="4" name="テキスト ボックス 3"/>
          <p:cNvSpPr txBox="1"/>
          <p:nvPr/>
        </p:nvSpPr>
        <p:spPr>
          <a:xfrm>
            <a:off x="320448" y="166916"/>
            <a:ext cx="1660752" cy="1092607"/>
          </a:xfrm>
          <a:prstGeom prst="rect">
            <a:avLst/>
          </a:prstGeom>
          <a:noFill/>
        </p:spPr>
        <p:txBody>
          <a:bodyPr wrap="square" rtlCol="0">
            <a:spAutoFit/>
          </a:bodyPr>
          <a:lstStyle/>
          <a:p>
            <a:pPr>
              <a:lnSpc>
                <a:spcPts val="2566"/>
              </a:lnSpc>
            </a:pPr>
            <a:r>
              <a:rPr kumimoji="1" lang="ja-JP" altLang="en-US" sz="1283" b="1" spc="128" dirty="0">
                <a:solidFill>
                  <a:schemeClr val="bg1"/>
                </a:solidFill>
                <a:latin typeface="Yu Gothic" charset="-128"/>
                <a:ea typeface="Yu Gothic" charset="-128"/>
                <a:cs typeface="Yu Gothic" charset="-128"/>
              </a:rPr>
              <a:t>今年の</a:t>
            </a:r>
            <a:endParaRPr kumimoji="1" lang="en-US" altLang="ja-JP" sz="1283" b="1" spc="128" dirty="0">
              <a:solidFill>
                <a:schemeClr val="bg1"/>
              </a:solidFill>
              <a:latin typeface="Yu Gothic" charset="-128"/>
              <a:ea typeface="Yu Gothic" charset="-128"/>
              <a:cs typeface="Yu Gothic" charset="-128"/>
            </a:endParaRPr>
          </a:p>
          <a:p>
            <a:pPr>
              <a:lnSpc>
                <a:spcPts val="2566"/>
              </a:lnSpc>
            </a:pPr>
            <a:r>
              <a:rPr kumimoji="1" lang="ja-JP" altLang="en-US" sz="1283" b="1" spc="128" dirty="0">
                <a:solidFill>
                  <a:schemeClr val="bg1"/>
                </a:solidFill>
                <a:latin typeface="Yu Gothic" charset="-128"/>
                <a:ea typeface="Yu Gothic" charset="-128"/>
                <a:cs typeface="Yu Gothic" charset="-128"/>
              </a:rPr>
              <a:t>クリスマスは</a:t>
            </a:r>
            <a:endParaRPr kumimoji="1" lang="en-US" altLang="ja-JP" sz="1283" b="1" spc="128" dirty="0">
              <a:solidFill>
                <a:schemeClr val="bg1"/>
              </a:solidFill>
              <a:latin typeface="Yu Gothic" charset="-128"/>
              <a:ea typeface="Yu Gothic" charset="-128"/>
              <a:cs typeface="Yu Gothic" charset="-128"/>
            </a:endParaRPr>
          </a:p>
          <a:p>
            <a:pPr>
              <a:lnSpc>
                <a:spcPts val="2566"/>
              </a:lnSpc>
            </a:pPr>
            <a:r>
              <a:rPr kumimoji="1" lang="ja-JP" altLang="en-US" sz="1283" b="1" spc="128" dirty="0">
                <a:solidFill>
                  <a:schemeClr val="bg1"/>
                </a:solidFill>
                <a:latin typeface="Yu Gothic" charset="-128"/>
                <a:ea typeface="Yu Gothic" charset="-128"/>
                <a:cs typeface="Yu Gothic" charset="-128"/>
              </a:rPr>
              <a:t>冬物大放出！</a:t>
            </a:r>
          </a:p>
        </p:txBody>
      </p:sp>
      <p:sp>
        <p:nvSpPr>
          <p:cNvPr id="32" name="テキスト ボックス 31"/>
          <p:cNvSpPr txBox="1"/>
          <p:nvPr/>
        </p:nvSpPr>
        <p:spPr>
          <a:xfrm>
            <a:off x="3460414" y="601766"/>
            <a:ext cx="720568" cy="270074"/>
          </a:xfrm>
          <a:prstGeom prst="rect">
            <a:avLst/>
          </a:prstGeom>
          <a:noFill/>
        </p:spPr>
        <p:txBody>
          <a:bodyPr wrap="square" rtlCol="0">
            <a:spAutoFit/>
          </a:bodyPr>
          <a:lstStyle/>
          <a:p>
            <a:pPr algn="ctr"/>
            <a:r>
              <a:rPr kumimoji="1" lang="en-US" altLang="ja-JP" sz="1155" b="1" spc="192" dirty="0">
                <a:solidFill>
                  <a:schemeClr val="bg1"/>
                </a:solidFill>
                <a:latin typeface="Arial" charset="0"/>
                <a:ea typeface="Arial" charset="0"/>
                <a:cs typeface="Arial" charset="0"/>
              </a:rPr>
              <a:t>MAX</a:t>
            </a:r>
            <a:endParaRPr kumimoji="1" lang="ja-JP" altLang="en-US" sz="1155" b="1" spc="192" dirty="0">
              <a:solidFill>
                <a:schemeClr val="bg1"/>
              </a:solidFill>
              <a:latin typeface="Arial" charset="0"/>
              <a:ea typeface="Arial" charset="0"/>
              <a:cs typeface="Arial" charset="0"/>
            </a:endParaRPr>
          </a:p>
        </p:txBody>
      </p:sp>
      <p:sp>
        <p:nvSpPr>
          <p:cNvPr id="34" name="テキスト ボックス 33"/>
          <p:cNvSpPr txBox="1"/>
          <p:nvPr/>
        </p:nvSpPr>
        <p:spPr>
          <a:xfrm>
            <a:off x="3416937" y="1763528"/>
            <a:ext cx="807523" cy="368691"/>
          </a:xfrm>
          <a:prstGeom prst="rect">
            <a:avLst/>
          </a:prstGeom>
          <a:noFill/>
        </p:spPr>
        <p:txBody>
          <a:bodyPr wrap="square" rtlCol="0">
            <a:spAutoFit/>
          </a:bodyPr>
          <a:lstStyle/>
          <a:p>
            <a:pPr algn="ctr"/>
            <a:r>
              <a:rPr kumimoji="1" lang="en-US" altLang="ja-JP" sz="1796" b="1" spc="385" dirty="0">
                <a:solidFill>
                  <a:schemeClr val="bg1"/>
                </a:solidFill>
                <a:latin typeface="Arial" charset="0"/>
                <a:ea typeface="Arial" charset="0"/>
                <a:cs typeface="Arial" charset="0"/>
              </a:rPr>
              <a:t>OFF</a:t>
            </a:r>
            <a:endParaRPr kumimoji="1" lang="ja-JP" altLang="en-US" sz="1796" b="1" spc="385" dirty="0">
              <a:solidFill>
                <a:schemeClr val="bg1"/>
              </a:solidFill>
              <a:latin typeface="Arial" charset="0"/>
              <a:ea typeface="Arial" charset="0"/>
              <a:cs typeface="Arial" charset="0"/>
            </a:endParaRPr>
          </a:p>
        </p:txBody>
      </p:sp>
      <p:sp>
        <p:nvSpPr>
          <p:cNvPr id="35" name="正方形/長方形 34"/>
          <p:cNvSpPr/>
          <p:nvPr/>
        </p:nvSpPr>
        <p:spPr>
          <a:xfrm>
            <a:off x="1406811" y="5353179"/>
            <a:ext cx="949353" cy="9485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sp>
        <p:nvSpPr>
          <p:cNvPr id="36" name="正方形/長方形 35"/>
          <p:cNvSpPr/>
          <p:nvPr/>
        </p:nvSpPr>
        <p:spPr>
          <a:xfrm>
            <a:off x="2537724" y="5353179"/>
            <a:ext cx="949353" cy="9485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sp>
        <p:nvSpPr>
          <p:cNvPr id="37" name="正方形/長方形 36"/>
          <p:cNvSpPr/>
          <p:nvPr/>
        </p:nvSpPr>
        <p:spPr>
          <a:xfrm>
            <a:off x="3654322" y="5353179"/>
            <a:ext cx="949353" cy="9485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cxnSp>
        <p:nvCxnSpPr>
          <p:cNvPr id="14" name="直線コネクタ 13"/>
          <p:cNvCxnSpPr/>
          <p:nvPr/>
        </p:nvCxnSpPr>
        <p:spPr>
          <a:xfrm>
            <a:off x="292101" y="6589342"/>
            <a:ext cx="4311575"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図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80375" y="4886641"/>
            <a:ext cx="4287457" cy="383193"/>
          </a:xfrm>
          <a:prstGeom prst="rect">
            <a:avLst/>
          </a:prstGeom>
        </p:spPr>
      </p:pic>
      <p:sp>
        <p:nvSpPr>
          <p:cNvPr id="19" name="正方形/長方形 18"/>
          <p:cNvSpPr/>
          <p:nvPr/>
        </p:nvSpPr>
        <p:spPr>
          <a:xfrm>
            <a:off x="8139950" y="3194150"/>
            <a:ext cx="1492126" cy="1246495"/>
          </a:xfrm>
          <a:prstGeom prst="rect">
            <a:avLst/>
          </a:prstGeom>
        </p:spPr>
        <p:txBody>
          <a:bodyPr wrap="square">
            <a:spAutoFit/>
          </a:bodyPr>
          <a:lstStyle/>
          <a:p>
            <a:pPr>
              <a:lnSpc>
                <a:spcPts val="1475"/>
              </a:lnSpc>
            </a:pPr>
            <a:r>
              <a:rPr lang="ja-JP" altLang="en-US" sz="770" dirty="0">
                <a:solidFill>
                  <a:schemeClr val="bg1"/>
                </a:solidFill>
                <a:latin typeface="Yu Gothic Medium" charset="-128"/>
                <a:ea typeface="Yu Gothic Medium" charset="-128"/>
                <a:cs typeface="Yu Gothic Medium" charset="-128"/>
              </a:rPr>
              <a:t>パーティーシーンからプレゼントに最適なアイテムをお得にお求めいただけるチャンス！楽しいクリスマスの準備は是非当店で！皆様のお越しをお待ちしております。</a:t>
            </a:r>
            <a:endParaRPr lang="en-US" altLang="ja-JP" sz="770" dirty="0">
              <a:solidFill>
                <a:schemeClr val="bg1"/>
              </a:solidFill>
              <a:latin typeface="Yu Gothic Medium" charset="-128"/>
              <a:ea typeface="Yu Gothic Medium" charset="-128"/>
              <a:cs typeface="Yu Gothic Medium" charset="-128"/>
            </a:endParaRPr>
          </a:p>
        </p:txBody>
      </p:sp>
      <p:sp>
        <p:nvSpPr>
          <p:cNvPr id="20" name="正方形/長方形 19"/>
          <p:cNvSpPr/>
          <p:nvPr/>
        </p:nvSpPr>
        <p:spPr>
          <a:xfrm>
            <a:off x="5195405" y="6298528"/>
            <a:ext cx="1794489" cy="329129"/>
          </a:xfrm>
          <a:prstGeom prst="rect">
            <a:avLst/>
          </a:prstGeom>
        </p:spPr>
        <p:txBody>
          <a:bodyPr wrap="square">
            <a:spAutoFit/>
          </a:bodyPr>
          <a:lstStyle/>
          <a:p>
            <a:pPr>
              <a:lnSpc>
                <a:spcPct val="150000"/>
              </a:lnSpc>
            </a:pPr>
            <a:r>
              <a:rPr lang="ja-JP" altLang="en-US" sz="1026" b="1" dirty="0">
                <a:solidFill>
                  <a:schemeClr val="bg1"/>
                </a:solidFill>
                <a:latin typeface="Yu Gothic" charset="-128"/>
                <a:ea typeface="Yu Gothic" charset="-128"/>
                <a:cs typeface="Yu Gothic" charset="-128"/>
              </a:rPr>
              <a:t>サンプルのショップ名</a:t>
            </a:r>
            <a:endParaRPr lang="en-US" altLang="ja-JP" sz="1026" b="1" dirty="0">
              <a:solidFill>
                <a:schemeClr val="bg1"/>
              </a:solidFill>
              <a:latin typeface="Yu Gothic" charset="-128"/>
              <a:ea typeface="Yu Gothic" charset="-128"/>
              <a:cs typeface="Yu Gothic" charset="-128"/>
            </a:endParaRPr>
          </a:p>
        </p:txBody>
      </p:sp>
      <p:sp>
        <p:nvSpPr>
          <p:cNvPr id="21" name="正方形/長方形 20"/>
          <p:cNvSpPr/>
          <p:nvPr/>
        </p:nvSpPr>
        <p:spPr>
          <a:xfrm>
            <a:off x="6673722" y="6407796"/>
            <a:ext cx="2962160" cy="194925"/>
          </a:xfrm>
          <a:prstGeom prst="rect">
            <a:avLst/>
          </a:prstGeom>
        </p:spPr>
        <p:txBody>
          <a:bodyPr wrap="square">
            <a:spAutoFit/>
          </a:bodyPr>
          <a:lstStyle/>
          <a:p>
            <a:pPr algn="r">
              <a:lnSpc>
                <a:spcPts val="770"/>
              </a:lnSpc>
            </a:pPr>
            <a:r>
              <a:rPr lang="ja-JP" altLang="en-US" sz="577" dirty="0">
                <a:solidFill>
                  <a:schemeClr val="bg1"/>
                </a:solidFill>
                <a:latin typeface="Yu Gothic Medium" charset="-128"/>
                <a:ea typeface="Yu Gothic Medium" charset="-128"/>
                <a:cs typeface="Yu Gothic Medium" charset="-128"/>
              </a:rPr>
              <a:t>〒</a:t>
            </a:r>
            <a:r>
              <a:rPr lang="en-US" altLang="ja-JP" sz="577" dirty="0">
                <a:solidFill>
                  <a:schemeClr val="bg1"/>
                </a:solidFill>
                <a:latin typeface="Yu Gothic Medium" charset="-128"/>
                <a:ea typeface="Yu Gothic Medium" charset="-128"/>
                <a:cs typeface="Yu Gothic Medium" charset="-128"/>
              </a:rPr>
              <a:t>000-0000 </a:t>
            </a:r>
            <a:r>
              <a:rPr lang="ja-JP" altLang="en-US" sz="577" dirty="0">
                <a:solidFill>
                  <a:schemeClr val="bg1"/>
                </a:solidFill>
                <a:latin typeface="Yu Gothic Medium" charset="-128"/>
                <a:ea typeface="Yu Gothic Medium" charset="-128"/>
                <a:cs typeface="Yu Gothic Medium" charset="-128"/>
              </a:rPr>
              <a:t>〇〇県〇〇市〇〇〇〇〇〇〇　</a:t>
            </a:r>
            <a:r>
              <a:rPr lang="en-US" altLang="ja-JP" sz="577" dirty="0">
                <a:solidFill>
                  <a:schemeClr val="bg1"/>
                </a:solidFill>
                <a:latin typeface="Yu Gothic Medium" charset="-128"/>
                <a:ea typeface="Yu Gothic Medium" charset="-128"/>
                <a:cs typeface="Yu Gothic Medium" charset="-128"/>
              </a:rPr>
              <a:t>TEL</a:t>
            </a:r>
            <a:r>
              <a:rPr lang="ja-JP" altLang="en-US" sz="577" dirty="0">
                <a:solidFill>
                  <a:schemeClr val="bg1"/>
                </a:solidFill>
                <a:latin typeface="Yu Gothic Medium" charset="-128"/>
                <a:ea typeface="Yu Gothic Medium" charset="-128"/>
                <a:cs typeface="Yu Gothic Medium" charset="-128"/>
              </a:rPr>
              <a:t>：</a:t>
            </a:r>
            <a:r>
              <a:rPr lang="en-US" altLang="ja-JP" sz="577" dirty="0">
                <a:solidFill>
                  <a:schemeClr val="bg1"/>
                </a:solidFill>
                <a:latin typeface="Yu Gothic Medium" charset="-128"/>
                <a:ea typeface="Yu Gothic Medium" charset="-128"/>
                <a:cs typeface="Yu Gothic Medium" charset="-128"/>
              </a:rPr>
              <a:t>0000-000-0000</a:t>
            </a:r>
          </a:p>
        </p:txBody>
      </p:sp>
      <p:sp>
        <p:nvSpPr>
          <p:cNvPr id="22" name="正方形/長方形 21"/>
          <p:cNvSpPr/>
          <p:nvPr/>
        </p:nvSpPr>
        <p:spPr>
          <a:xfrm>
            <a:off x="6414222" y="6636464"/>
            <a:ext cx="1989163" cy="207749"/>
          </a:xfrm>
          <a:prstGeom prst="rect">
            <a:avLst/>
          </a:prstGeom>
        </p:spPr>
        <p:txBody>
          <a:bodyPr wrap="square">
            <a:spAutoFit/>
          </a:bodyPr>
          <a:lstStyle/>
          <a:p>
            <a:pPr algn="ctr">
              <a:lnSpc>
                <a:spcPts val="898"/>
              </a:lnSpc>
            </a:pPr>
            <a:r>
              <a:rPr lang="en-US" altLang="ja-JP" sz="898" dirty="0">
                <a:solidFill>
                  <a:schemeClr val="bg1"/>
                </a:solidFill>
                <a:latin typeface="Yu Gothic Medium" charset="-128"/>
                <a:ea typeface="Yu Gothic Medium" charset="-128"/>
                <a:cs typeface="Yu Gothic Medium" charset="-128"/>
              </a:rPr>
              <a:t>http://</a:t>
            </a:r>
            <a:r>
              <a:rPr lang="en-US" altLang="ja-JP" sz="898" dirty="0" err="1">
                <a:solidFill>
                  <a:schemeClr val="bg1"/>
                </a:solidFill>
                <a:latin typeface="Yu Gothic Medium" charset="-128"/>
                <a:ea typeface="Yu Gothic Medium" charset="-128"/>
                <a:cs typeface="Yu Gothic Medium" charset="-128"/>
              </a:rPr>
              <a:t>sumple-shop.com</a:t>
            </a:r>
            <a:endParaRPr lang="en-US" altLang="ja-JP" sz="898" dirty="0">
              <a:solidFill>
                <a:schemeClr val="bg1"/>
              </a:solidFill>
              <a:latin typeface="Yu Gothic Medium" charset="-128"/>
              <a:ea typeface="Yu Gothic Medium" charset="-128"/>
              <a:cs typeface="Yu Gothic Medium" charset="-128"/>
            </a:endParaRPr>
          </a:p>
        </p:txBody>
      </p:sp>
      <p:sp>
        <p:nvSpPr>
          <p:cNvPr id="25" name="正方形/長方形 24"/>
          <p:cNvSpPr/>
          <p:nvPr/>
        </p:nvSpPr>
        <p:spPr>
          <a:xfrm>
            <a:off x="5253016" y="5353179"/>
            <a:ext cx="949353" cy="9485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sp>
        <p:nvSpPr>
          <p:cNvPr id="26" name="テキスト ボックス 25"/>
          <p:cNvSpPr txBox="1"/>
          <p:nvPr/>
        </p:nvSpPr>
        <p:spPr>
          <a:xfrm>
            <a:off x="8140705" y="741595"/>
            <a:ext cx="1491370" cy="1158330"/>
          </a:xfrm>
          <a:prstGeom prst="rect">
            <a:avLst/>
          </a:prstGeom>
          <a:noFill/>
        </p:spPr>
        <p:txBody>
          <a:bodyPr wrap="square" rtlCol="0">
            <a:spAutoFit/>
          </a:bodyPr>
          <a:lstStyle/>
          <a:p>
            <a:r>
              <a:rPr kumimoji="1" lang="en-US" altLang="ja-JP" sz="6927" b="1" dirty="0">
                <a:solidFill>
                  <a:srgbClr val="255E31"/>
                </a:solidFill>
                <a:latin typeface="Arial" charset="0"/>
                <a:ea typeface="Arial" charset="0"/>
                <a:cs typeface="Arial" charset="0"/>
              </a:rPr>
              <a:t>30</a:t>
            </a:r>
            <a:endParaRPr kumimoji="1" lang="ja-JP" altLang="en-US" sz="6927" b="1" dirty="0">
              <a:solidFill>
                <a:srgbClr val="255E31"/>
              </a:solidFill>
              <a:latin typeface="Arial" charset="0"/>
              <a:ea typeface="Arial" charset="0"/>
              <a:cs typeface="Arial" charset="0"/>
            </a:endParaRPr>
          </a:p>
        </p:txBody>
      </p:sp>
      <p:sp>
        <p:nvSpPr>
          <p:cNvPr id="27" name="テキスト ボックス 26"/>
          <p:cNvSpPr txBox="1"/>
          <p:nvPr/>
        </p:nvSpPr>
        <p:spPr>
          <a:xfrm>
            <a:off x="9111650" y="1392303"/>
            <a:ext cx="1491370" cy="329193"/>
          </a:xfrm>
          <a:prstGeom prst="rect">
            <a:avLst/>
          </a:prstGeom>
          <a:noFill/>
        </p:spPr>
        <p:txBody>
          <a:bodyPr wrap="square" rtlCol="0">
            <a:spAutoFit/>
          </a:bodyPr>
          <a:lstStyle/>
          <a:p>
            <a:r>
              <a:rPr kumimoji="1" lang="en-US" altLang="ja-JP" sz="1539" b="1" dirty="0">
                <a:solidFill>
                  <a:srgbClr val="255E31"/>
                </a:solidFill>
                <a:latin typeface="Arial" charset="0"/>
                <a:ea typeface="Arial" charset="0"/>
                <a:cs typeface="Arial" charset="0"/>
              </a:rPr>
              <a:t>%</a:t>
            </a:r>
            <a:endParaRPr kumimoji="1" lang="ja-JP" altLang="en-US" sz="1539" b="1" dirty="0">
              <a:solidFill>
                <a:srgbClr val="255E31"/>
              </a:solidFill>
              <a:latin typeface="Arial" charset="0"/>
              <a:ea typeface="Arial" charset="0"/>
              <a:cs typeface="Arial" charset="0"/>
            </a:endParaRPr>
          </a:p>
        </p:txBody>
      </p:sp>
      <p:sp>
        <p:nvSpPr>
          <p:cNvPr id="28" name="テキスト ボックス 27"/>
          <p:cNvSpPr txBox="1"/>
          <p:nvPr/>
        </p:nvSpPr>
        <p:spPr>
          <a:xfrm>
            <a:off x="6331378" y="4879722"/>
            <a:ext cx="2193027" cy="329193"/>
          </a:xfrm>
          <a:prstGeom prst="rect">
            <a:avLst/>
          </a:prstGeom>
          <a:noFill/>
        </p:spPr>
        <p:txBody>
          <a:bodyPr wrap="square" rtlCol="0">
            <a:spAutoFit/>
          </a:bodyPr>
          <a:lstStyle/>
          <a:p>
            <a:pPr algn="ctr"/>
            <a:r>
              <a:rPr kumimoji="1" lang="en-US" altLang="ja-JP" sz="1539" b="1" spc="128" dirty="0">
                <a:solidFill>
                  <a:schemeClr val="bg1"/>
                </a:solidFill>
                <a:latin typeface="Arial" charset="0"/>
                <a:ea typeface="Arial" charset="0"/>
                <a:cs typeface="Arial" charset="0"/>
              </a:rPr>
              <a:t>2016.12.01</a:t>
            </a:r>
            <a:r>
              <a:rPr kumimoji="1" lang="en-US" altLang="ja-JP" sz="1539" b="1" spc="128" dirty="0">
                <a:solidFill>
                  <a:schemeClr val="bg1"/>
                </a:solidFill>
                <a:latin typeface="Yu Gothic" charset="-128"/>
                <a:ea typeface="Yu Gothic" charset="-128"/>
                <a:cs typeface="Yu Gothic" charset="-128"/>
              </a:rPr>
              <a:t>〜</a:t>
            </a:r>
            <a:r>
              <a:rPr kumimoji="1" lang="en-US" altLang="ja-JP" sz="1539" b="1" spc="128" dirty="0">
                <a:solidFill>
                  <a:schemeClr val="bg1"/>
                </a:solidFill>
                <a:latin typeface="Arial" charset="0"/>
                <a:ea typeface="Arial" charset="0"/>
                <a:cs typeface="Arial" charset="0"/>
              </a:rPr>
              <a:t>12.25</a:t>
            </a:r>
            <a:endParaRPr kumimoji="1" lang="ja-JP" altLang="en-US" sz="1539" b="1" spc="128" dirty="0">
              <a:solidFill>
                <a:schemeClr val="bg1"/>
              </a:solidFill>
              <a:latin typeface="Arial" charset="0"/>
              <a:ea typeface="Arial" charset="0"/>
              <a:cs typeface="Arial" charset="0"/>
            </a:endParaRPr>
          </a:p>
        </p:txBody>
      </p:sp>
      <p:sp>
        <p:nvSpPr>
          <p:cNvPr id="29" name="テキスト ボックス 28"/>
          <p:cNvSpPr txBox="1"/>
          <p:nvPr/>
        </p:nvSpPr>
        <p:spPr>
          <a:xfrm>
            <a:off x="5281364" y="166916"/>
            <a:ext cx="1660752" cy="1092607"/>
          </a:xfrm>
          <a:prstGeom prst="rect">
            <a:avLst/>
          </a:prstGeom>
          <a:noFill/>
        </p:spPr>
        <p:txBody>
          <a:bodyPr wrap="square" rtlCol="0">
            <a:spAutoFit/>
          </a:bodyPr>
          <a:lstStyle/>
          <a:p>
            <a:pPr>
              <a:lnSpc>
                <a:spcPts val="2566"/>
              </a:lnSpc>
            </a:pPr>
            <a:r>
              <a:rPr kumimoji="1" lang="ja-JP" altLang="en-US" sz="1283" b="1" spc="128" dirty="0">
                <a:solidFill>
                  <a:schemeClr val="bg1"/>
                </a:solidFill>
                <a:latin typeface="Yu Gothic" charset="-128"/>
                <a:ea typeface="Yu Gothic" charset="-128"/>
                <a:cs typeface="Yu Gothic" charset="-128"/>
              </a:rPr>
              <a:t>今年の</a:t>
            </a:r>
            <a:endParaRPr kumimoji="1" lang="en-US" altLang="ja-JP" sz="1283" b="1" spc="128" dirty="0">
              <a:solidFill>
                <a:schemeClr val="bg1"/>
              </a:solidFill>
              <a:latin typeface="Yu Gothic" charset="-128"/>
              <a:ea typeface="Yu Gothic" charset="-128"/>
              <a:cs typeface="Yu Gothic" charset="-128"/>
            </a:endParaRPr>
          </a:p>
          <a:p>
            <a:pPr>
              <a:lnSpc>
                <a:spcPts val="2566"/>
              </a:lnSpc>
            </a:pPr>
            <a:r>
              <a:rPr kumimoji="1" lang="ja-JP" altLang="en-US" sz="1283" b="1" spc="128" dirty="0">
                <a:solidFill>
                  <a:schemeClr val="bg1"/>
                </a:solidFill>
                <a:latin typeface="Yu Gothic" charset="-128"/>
                <a:ea typeface="Yu Gothic" charset="-128"/>
                <a:cs typeface="Yu Gothic" charset="-128"/>
              </a:rPr>
              <a:t>クリスマスは</a:t>
            </a:r>
            <a:endParaRPr kumimoji="1" lang="en-US" altLang="ja-JP" sz="1283" b="1" spc="128" dirty="0">
              <a:solidFill>
                <a:schemeClr val="bg1"/>
              </a:solidFill>
              <a:latin typeface="Yu Gothic" charset="-128"/>
              <a:ea typeface="Yu Gothic" charset="-128"/>
              <a:cs typeface="Yu Gothic" charset="-128"/>
            </a:endParaRPr>
          </a:p>
          <a:p>
            <a:pPr>
              <a:lnSpc>
                <a:spcPts val="2566"/>
              </a:lnSpc>
            </a:pPr>
            <a:r>
              <a:rPr kumimoji="1" lang="ja-JP" altLang="en-US" sz="1283" b="1" spc="128" dirty="0">
                <a:solidFill>
                  <a:schemeClr val="bg1"/>
                </a:solidFill>
                <a:latin typeface="Yu Gothic" charset="-128"/>
                <a:ea typeface="Yu Gothic" charset="-128"/>
                <a:cs typeface="Yu Gothic" charset="-128"/>
              </a:rPr>
              <a:t>冬物大放出！</a:t>
            </a:r>
          </a:p>
        </p:txBody>
      </p:sp>
      <p:sp>
        <p:nvSpPr>
          <p:cNvPr id="30" name="テキスト ボックス 29"/>
          <p:cNvSpPr txBox="1"/>
          <p:nvPr/>
        </p:nvSpPr>
        <p:spPr>
          <a:xfrm>
            <a:off x="8421330" y="601766"/>
            <a:ext cx="720568" cy="270074"/>
          </a:xfrm>
          <a:prstGeom prst="rect">
            <a:avLst/>
          </a:prstGeom>
          <a:noFill/>
        </p:spPr>
        <p:txBody>
          <a:bodyPr wrap="square" rtlCol="0">
            <a:spAutoFit/>
          </a:bodyPr>
          <a:lstStyle/>
          <a:p>
            <a:pPr algn="ctr"/>
            <a:r>
              <a:rPr kumimoji="1" lang="en-US" altLang="ja-JP" sz="1155" b="1" spc="192" dirty="0">
                <a:solidFill>
                  <a:schemeClr val="bg1"/>
                </a:solidFill>
                <a:latin typeface="Arial" charset="0"/>
                <a:ea typeface="Arial" charset="0"/>
                <a:cs typeface="Arial" charset="0"/>
              </a:rPr>
              <a:t>MAX</a:t>
            </a:r>
            <a:endParaRPr kumimoji="1" lang="ja-JP" altLang="en-US" sz="1155" b="1" spc="192" dirty="0">
              <a:solidFill>
                <a:schemeClr val="bg1"/>
              </a:solidFill>
              <a:latin typeface="Arial" charset="0"/>
              <a:ea typeface="Arial" charset="0"/>
              <a:cs typeface="Arial" charset="0"/>
            </a:endParaRPr>
          </a:p>
        </p:txBody>
      </p:sp>
      <p:sp>
        <p:nvSpPr>
          <p:cNvPr id="31" name="テキスト ボックス 30"/>
          <p:cNvSpPr txBox="1"/>
          <p:nvPr/>
        </p:nvSpPr>
        <p:spPr>
          <a:xfrm>
            <a:off x="8377853" y="1763528"/>
            <a:ext cx="807523" cy="368691"/>
          </a:xfrm>
          <a:prstGeom prst="rect">
            <a:avLst/>
          </a:prstGeom>
          <a:noFill/>
        </p:spPr>
        <p:txBody>
          <a:bodyPr wrap="square" rtlCol="0">
            <a:spAutoFit/>
          </a:bodyPr>
          <a:lstStyle/>
          <a:p>
            <a:pPr algn="ctr"/>
            <a:r>
              <a:rPr kumimoji="1" lang="en-US" altLang="ja-JP" sz="1796" b="1" spc="385" dirty="0">
                <a:solidFill>
                  <a:schemeClr val="bg1"/>
                </a:solidFill>
                <a:latin typeface="Arial" charset="0"/>
                <a:ea typeface="Arial" charset="0"/>
                <a:cs typeface="Arial" charset="0"/>
              </a:rPr>
              <a:t>OFF</a:t>
            </a:r>
            <a:endParaRPr kumimoji="1" lang="ja-JP" altLang="en-US" sz="1796" b="1" spc="385" dirty="0">
              <a:solidFill>
                <a:schemeClr val="bg1"/>
              </a:solidFill>
              <a:latin typeface="Arial" charset="0"/>
              <a:ea typeface="Arial" charset="0"/>
              <a:cs typeface="Arial" charset="0"/>
            </a:endParaRPr>
          </a:p>
        </p:txBody>
      </p:sp>
      <p:sp>
        <p:nvSpPr>
          <p:cNvPr id="41" name="正方形/長方形 40"/>
          <p:cNvSpPr/>
          <p:nvPr/>
        </p:nvSpPr>
        <p:spPr>
          <a:xfrm>
            <a:off x="6367727" y="5353179"/>
            <a:ext cx="949353" cy="9485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sp>
        <p:nvSpPr>
          <p:cNvPr id="42" name="正方形/長方形 41"/>
          <p:cNvSpPr/>
          <p:nvPr/>
        </p:nvSpPr>
        <p:spPr>
          <a:xfrm>
            <a:off x="7498640" y="5353179"/>
            <a:ext cx="949353" cy="9485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sp>
        <p:nvSpPr>
          <p:cNvPr id="43" name="正方形/長方形 42"/>
          <p:cNvSpPr/>
          <p:nvPr/>
        </p:nvSpPr>
        <p:spPr>
          <a:xfrm>
            <a:off x="8615238" y="5353179"/>
            <a:ext cx="949353" cy="9485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cxnSp>
        <p:nvCxnSpPr>
          <p:cNvPr id="44" name="直線コネクタ 43"/>
          <p:cNvCxnSpPr/>
          <p:nvPr/>
        </p:nvCxnSpPr>
        <p:spPr>
          <a:xfrm>
            <a:off x="5253017" y="6589342"/>
            <a:ext cx="4311575"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3520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12" name="図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6967" y="4886641"/>
            <a:ext cx="4287457" cy="383193"/>
          </a:xfrm>
          <a:prstGeom prst="rect">
            <a:avLst/>
          </a:prstGeom>
        </p:spPr>
      </p:pic>
      <p:sp>
        <p:nvSpPr>
          <p:cNvPr id="33" name="正方形/長方形 32"/>
          <p:cNvSpPr/>
          <p:nvPr/>
        </p:nvSpPr>
        <p:spPr>
          <a:xfrm>
            <a:off x="3136542" y="3194150"/>
            <a:ext cx="1492126" cy="1246495"/>
          </a:xfrm>
          <a:prstGeom prst="rect">
            <a:avLst/>
          </a:prstGeom>
        </p:spPr>
        <p:txBody>
          <a:bodyPr wrap="square">
            <a:spAutoFit/>
          </a:bodyPr>
          <a:lstStyle/>
          <a:p>
            <a:pPr>
              <a:lnSpc>
                <a:spcPts val="1475"/>
              </a:lnSpc>
            </a:pPr>
            <a:r>
              <a:rPr lang="ja-JP" altLang="en-US" sz="770" dirty="0">
                <a:solidFill>
                  <a:schemeClr val="bg1"/>
                </a:solidFill>
                <a:latin typeface="Yu Gothic Medium" charset="-128"/>
                <a:ea typeface="Yu Gothic Medium" charset="-128"/>
                <a:cs typeface="Yu Gothic Medium" charset="-128"/>
              </a:rPr>
              <a:t>パーティーシーンからプレゼントに最適なアイテムをお得にお求めいただけるチャンス！楽しいクリスマスの準備は是非当店で！皆様のお越しをお待ちしております。</a:t>
            </a:r>
            <a:endParaRPr lang="en-US" altLang="ja-JP" sz="770" dirty="0">
              <a:solidFill>
                <a:schemeClr val="bg1"/>
              </a:solidFill>
              <a:latin typeface="Yu Gothic Medium" charset="-128"/>
              <a:ea typeface="Yu Gothic Medium" charset="-128"/>
              <a:cs typeface="Yu Gothic Medium" charset="-128"/>
            </a:endParaRPr>
          </a:p>
        </p:txBody>
      </p:sp>
      <p:sp>
        <p:nvSpPr>
          <p:cNvPr id="39" name="正方形/長方形 38"/>
          <p:cNvSpPr/>
          <p:nvPr/>
        </p:nvSpPr>
        <p:spPr>
          <a:xfrm>
            <a:off x="191997" y="6298528"/>
            <a:ext cx="1794489" cy="329129"/>
          </a:xfrm>
          <a:prstGeom prst="rect">
            <a:avLst/>
          </a:prstGeom>
        </p:spPr>
        <p:txBody>
          <a:bodyPr wrap="square">
            <a:spAutoFit/>
          </a:bodyPr>
          <a:lstStyle/>
          <a:p>
            <a:pPr>
              <a:lnSpc>
                <a:spcPct val="150000"/>
              </a:lnSpc>
            </a:pPr>
            <a:r>
              <a:rPr lang="ja-JP" altLang="en-US" sz="1026" b="1" dirty="0">
                <a:solidFill>
                  <a:schemeClr val="bg1"/>
                </a:solidFill>
                <a:latin typeface="Yu Gothic" charset="-128"/>
                <a:ea typeface="Yu Gothic" charset="-128"/>
                <a:cs typeface="Yu Gothic" charset="-128"/>
              </a:rPr>
              <a:t>サンプルのショップ名</a:t>
            </a:r>
            <a:endParaRPr lang="en-US" altLang="ja-JP" sz="1026" b="1" dirty="0">
              <a:solidFill>
                <a:schemeClr val="bg1"/>
              </a:solidFill>
              <a:latin typeface="Yu Gothic" charset="-128"/>
              <a:ea typeface="Yu Gothic" charset="-128"/>
              <a:cs typeface="Yu Gothic" charset="-128"/>
            </a:endParaRPr>
          </a:p>
        </p:txBody>
      </p:sp>
      <p:sp>
        <p:nvSpPr>
          <p:cNvPr id="40" name="正方形/長方形 39"/>
          <p:cNvSpPr/>
          <p:nvPr/>
        </p:nvSpPr>
        <p:spPr>
          <a:xfrm>
            <a:off x="1670314" y="6407796"/>
            <a:ext cx="2962160" cy="194925"/>
          </a:xfrm>
          <a:prstGeom prst="rect">
            <a:avLst/>
          </a:prstGeom>
        </p:spPr>
        <p:txBody>
          <a:bodyPr wrap="square">
            <a:spAutoFit/>
          </a:bodyPr>
          <a:lstStyle/>
          <a:p>
            <a:pPr algn="r">
              <a:lnSpc>
                <a:spcPts val="770"/>
              </a:lnSpc>
            </a:pPr>
            <a:r>
              <a:rPr lang="ja-JP" altLang="en-US" sz="577" dirty="0">
                <a:solidFill>
                  <a:schemeClr val="bg1"/>
                </a:solidFill>
                <a:latin typeface="Yu Gothic Medium" charset="-128"/>
                <a:ea typeface="Yu Gothic Medium" charset="-128"/>
                <a:cs typeface="Yu Gothic Medium" charset="-128"/>
              </a:rPr>
              <a:t>〒</a:t>
            </a:r>
            <a:r>
              <a:rPr lang="en-US" altLang="ja-JP" sz="577" dirty="0">
                <a:solidFill>
                  <a:schemeClr val="bg1"/>
                </a:solidFill>
                <a:latin typeface="Yu Gothic Medium" charset="-128"/>
                <a:ea typeface="Yu Gothic Medium" charset="-128"/>
                <a:cs typeface="Yu Gothic Medium" charset="-128"/>
              </a:rPr>
              <a:t>000-0000 </a:t>
            </a:r>
            <a:r>
              <a:rPr lang="ja-JP" altLang="en-US" sz="577" dirty="0">
                <a:solidFill>
                  <a:schemeClr val="bg1"/>
                </a:solidFill>
                <a:latin typeface="Yu Gothic Medium" charset="-128"/>
                <a:ea typeface="Yu Gothic Medium" charset="-128"/>
                <a:cs typeface="Yu Gothic Medium" charset="-128"/>
              </a:rPr>
              <a:t>〇〇県〇〇市〇〇〇〇〇〇〇　</a:t>
            </a:r>
            <a:r>
              <a:rPr lang="en-US" altLang="ja-JP" sz="577" dirty="0">
                <a:solidFill>
                  <a:schemeClr val="bg1"/>
                </a:solidFill>
                <a:latin typeface="Yu Gothic Medium" charset="-128"/>
                <a:ea typeface="Yu Gothic Medium" charset="-128"/>
                <a:cs typeface="Yu Gothic Medium" charset="-128"/>
              </a:rPr>
              <a:t>TEL</a:t>
            </a:r>
            <a:r>
              <a:rPr lang="ja-JP" altLang="en-US" sz="577" dirty="0">
                <a:solidFill>
                  <a:schemeClr val="bg1"/>
                </a:solidFill>
                <a:latin typeface="Yu Gothic Medium" charset="-128"/>
                <a:ea typeface="Yu Gothic Medium" charset="-128"/>
                <a:cs typeface="Yu Gothic Medium" charset="-128"/>
              </a:rPr>
              <a:t>：</a:t>
            </a:r>
            <a:r>
              <a:rPr lang="en-US" altLang="ja-JP" sz="577" dirty="0">
                <a:solidFill>
                  <a:schemeClr val="bg1"/>
                </a:solidFill>
                <a:latin typeface="Yu Gothic Medium" charset="-128"/>
                <a:ea typeface="Yu Gothic Medium" charset="-128"/>
                <a:cs typeface="Yu Gothic Medium" charset="-128"/>
              </a:rPr>
              <a:t>0000-000-0000</a:t>
            </a:r>
          </a:p>
        </p:txBody>
      </p:sp>
      <p:sp>
        <p:nvSpPr>
          <p:cNvPr id="38" name="正方形/長方形 37"/>
          <p:cNvSpPr/>
          <p:nvPr/>
        </p:nvSpPr>
        <p:spPr>
          <a:xfrm>
            <a:off x="1597363" y="6636464"/>
            <a:ext cx="1787708" cy="207749"/>
          </a:xfrm>
          <a:prstGeom prst="rect">
            <a:avLst/>
          </a:prstGeom>
        </p:spPr>
        <p:txBody>
          <a:bodyPr wrap="square">
            <a:spAutoFit/>
          </a:bodyPr>
          <a:lstStyle/>
          <a:p>
            <a:pPr algn="ctr">
              <a:lnSpc>
                <a:spcPts val="898"/>
              </a:lnSpc>
            </a:pPr>
            <a:r>
              <a:rPr lang="en-US" altLang="ja-JP" sz="898" dirty="0">
                <a:solidFill>
                  <a:schemeClr val="bg1"/>
                </a:solidFill>
                <a:latin typeface="Yu Gothic Medium" charset="-128"/>
                <a:ea typeface="Yu Gothic Medium" charset="-128"/>
                <a:cs typeface="Yu Gothic Medium" charset="-128"/>
              </a:rPr>
              <a:t>http://</a:t>
            </a:r>
            <a:r>
              <a:rPr lang="en-US" altLang="ja-JP" sz="898" dirty="0" err="1">
                <a:solidFill>
                  <a:schemeClr val="bg1"/>
                </a:solidFill>
                <a:latin typeface="Yu Gothic Medium" charset="-128"/>
                <a:ea typeface="Yu Gothic Medium" charset="-128"/>
                <a:cs typeface="Yu Gothic Medium" charset="-128"/>
              </a:rPr>
              <a:t>sumple-shop.com</a:t>
            </a:r>
            <a:endParaRPr lang="en-US" altLang="ja-JP" sz="898" dirty="0">
              <a:solidFill>
                <a:schemeClr val="bg1"/>
              </a:solidFill>
              <a:latin typeface="Yu Gothic Medium" charset="-128"/>
              <a:ea typeface="Yu Gothic Medium" charset="-128"/>
              <a:cs typeface="Yu Gothic Medium" charset="-128"/>
            </a:endParaRPr>
          </a:p>
        </p:txBody>
      </p:sp>
      <p:sp>
        <p:nvSpPr>
          <p:cNvPr id="15" name="正方形/長方形 14"/>
          <p:cNvSpPr/>
          <p:nvPr/>
        </p:nvSpPr>
        <p:spPr>
          <a:xfrm>
            <a:off x="249608" y="5353179"/>
            <a:ext cx="949353" cy="9485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sp>
        <p:nvSpPr>
          <p:cNvPr id="8" name="テキスト ボックス 7"/>
          <p:cNvSpPr txBox="1"/>
          <p:nvPr/>
        </p:nvSpPr>
        <p:spPr>
          <a:xfrm>
            <a:off x="3137297" y="741595"/>
            <a:ext cx="1491370" cy="1158330"/>
          </a:xfrm>
          <a:prstGeom prst="rect">
            <a:avLst/>
          </a:prstGeom>
          <a:noFill/>
        </p:spPr>
        <p:txBody>
          <a:bodyPr wrap="square" rtlCol="0">
            <a:spAutoFit/>
          </a:bodyPr>
          <a:lstStyle/>
          <a:p>
            <a:r>
              <a:rPr kumimoji="1" lang="en-US" altLang="ja-JP" sz="6927" b="1" dirty="0">
                <a:solidFill>
                  <a:srgbClr val="255E31"/>
                </a:solidFill>
                <a:latin typeface="Arial" charset="0"/>
                <a:ea typeface="Arial" charset="0"/>
                <a:cs typeface="Arial" charset="0"/>
              </a:rPr>
              <a:t>30</a:t>
            </a:r>
            <a:endParaRPr kumimoji="1" lang="ja-JP" altLang="en-US" sz="6927" b="1" dirty="0">
              <a:solidFill>
                <a:srgbClr val="255E31"/>
              </a:solidFill>
              <a:latin typeface="Arial" charset="0"/>
              <a:ea typeface="Arial" charset="0"/>
              <a:cs typeface="Arial" charset="0"/>
            </a:endParaRPr>
          </a:p>
        </p:txBody>
      </p:sp>
      <p:sp>
        <p:nvSpPr>
          <p:cNvPr id="23" name="テキスト ボックス 22"/>
          <p:cNvSpPr txBox="1"/>
          <p:nvPr/>
        </p:nvSpPr>
        <p:spPr>
          <a:xfrm>
            <a:off x="4108242" y="1392303"/>
            <a:ext cx="1491370" cy="329193"/>
          </a:xfrm>
          <a:prstGeom prst="rect">
            <a:avLst/>
          </a:prstGeom>
          <a:noFill/>
        </p:spPr>
        <p:txBody>
          <a:bodyPr wrap="square" rtlCol="0">
            <a:spAutoFit/>
          </a:bodyPr>
          <a:lstStyle/>
          <a:p>
            <a:r>
              <a:rPr kumimoji="1" lang="en-US" altLang="ja-JP" sz="1539" b="1" dirty="0">
                <a:solidFill>
                  <a:srgbClr val="255E31"/>
                </a:solidFill>
                <a:latin typeface="Arial" charset="0"/>
                <a:ea typeface="Arial" charset="0"/>
                <a:cs typeface="Arial" charset="0"/>
              </a:rPr>
              <a:t>%</a:t>
            </a:r>
            <a:endParaRPr kumimoji="1" lang="ja-JP" altLang="en-US" sz="1539" b="1" dirty="0">
              <a:solidFill>
                <a:srgbClr val="255E31"/>
              </a:solidFill>
              <a:latin typeface="Arial" charset="0"/>
              <a:ea typeface="Arial" charset="0"/>
              <a:cs typeface="Arial" charset="0"/>
            </a:endParaRPr>
          </a:p>
        </p:txBody>
      </p:sp>
      <p:sp>
        <p:nvSpPr>
          <p:cNvPr id="24" name="テキスト ボックス 23"/>
          <p:cNvSpPr txBox="1"/>
          <p:nvPr/>
        </p:nvSpPr>
        <p:spPr>
          <a:xfrm>
            <a:off x="1327970" y="4879722"/>
            <a:ext cx="2193027" cy="329193"/>
          </a:xfrm>
          <a:prstGeom prst="rect">
            <a:avLst/>
          </a:prstGeom>
          <a:noFill/>
        </p:spPr>
        <p:txBody>
          <a:bodyPr wrap="square" rtlCol="0">
            <a:spAutoFit/>
          </a:bodyPr>
          <a:lstStyle/>
          <a:p>
            <a:pPr algn="ctr"/>
            <a:r>
              <a:rPr kumimoji="1" lang="en-US" altLang="ja-JP" sz="1539" b="1" spc="128" dirty="0">
                <a:solidFill>
                  <a:schemeClr val="bg1"/>
                </a:solidFill>
                <a:latin typeface="Arial" charset="0"/>
                <a:ea typeface="Arial" charset="0"/>
                <a:cs typeface="Arial" charset="0"/>
              </a:rPr>
              <a:t>2016.12.01</a:t>
            </a:r>
            <a:r>
              <a:rPr kumimoji="1" lang="en-US" altLang="ja-JP" sz="1539" b="1" spc="128" dirty="0">
                <a:solidFill>
                  <a:schemeClr val="bg1"/>
                </a:solidFill>
                <a:latin typeface="Yu Gothic" charset="-128"/>
                <a:ea typeface="Yu Gothic" charset="-128"/>
                <a:cs typeface="Yu Gothic" charset="-128"/>
              </a:rPr>
              <a:t>〜</a:t>
            </a:r>
            <a:r>
              <a:rPr kumimoji="1" lang="en-US" altLang="ja-JP" sz="1539" b="1" spc="128" dirty="0">
                <a:solidFill>
                  <a:schemeClr val="bg1"/>
                </a:solidFill>
                <a:latin typeface="Arial" charset="0"/>
                <a:ea typeface="Arial" charset="0"/>
                <a:cs typeface="Arial" charset="0"/>
              </a:rPr>
              <a:t>12.25</a:t>
            </a:r>
            <a:endParaRPr kumimoji="1" lang="ja-JP" altLang="en-US" sz="1539" b="1" spc="128" dirty="0">
              <a:solidFill>
                <a:schemeClr val="bg1"/>
              </a:solidFill>
              <a:latin typeface="Arial" charset="0"/>
              <a:ea typeface="Arial" charset="0"/>
              <a:cs typeface="Arial" charset="0"/>
            </a:endParaRPr>
          </a:p>
        </p:txBody>
      </p:sp>
      <p:sp>
        <p:nvSpPr>
          <p:cNvPr id="4" name="テキスト ボックス 3"/>
          <p:cNvSpPr txBox="1"/>
          <p:nvPr/>
        </p:nvSpPr>
        <p:spPr>
          <a:xfrm>
            <a:off x="277956" y="166916"/>
            <a:ext cx="1251636" cy="1759456"/>
          </a:xfrm>
          <a:prstGeom prst="rect">
            <a:avLst/>
          </a:prstGeom>
          <a:noFill/>
        </p:spPr>
        <p:txBody>
          <a:bodyPr wrap="square" rtlCol="0">
            <a:spAutoFit/>
          </a:bodyPr>
          <a:lstStyle/>
          <a:p>
            <a:pPr>
              <a:lnSpc>
                <a:spcPts val="2566"/>
              </a:lnSpc>
            </a:pPr>
            <a:r>
              <a:rPr kumimoji="1" lang="ja-JP" altLang="en-US" sz="1283" b="1" spc="128" dirty="0">
                <a:solidFill>
                  <a:schemeClr val="bg1"/>
                </a:solidFill>
                <a:latin typeface="Yu Gothic" charset="-128"/>
                <a:ea typeface="Yu Gothic" charset="-128"/>
                <a:cs typeface="Yu Gothic" charset="-128"/>
              </a:rPr>
              <a:t>今年の</a:t>
            </a:r>
            <a:endParaRPr kumimoji="1" lang="en-US" altLang="ja-JP" sz="1283" b="1" spc="128" dirty="0">
              <a:solidFill>
                <a:schemeClr val="bg1"/>
              </a:solidFill>
              <a:latin typeface="Yu Gothic" charset="-128"/>
              <a:ea typeface="Yu Gothic" charset="-128"/>
              <a:cs typeface="Yu Gothic" charset="-128"/>
            </a:endParaRPr>
          </a:p>
          <a:p>
            <a:pPr>
              <a:lnSpc>
                <a:spcPts val="2566"/>
              </a:lnSpc>
            </a:pPr>
            <a:r>
              <a:rPr kumimoji="1" lang="ja-JP" altLang="en-US" sz="1283" b="1" spc="128" dirty="0">
                <a:solidFill>
                  <a:schemeClr val="bg1"/>
                </a:solidFill>
                <a:latin typeface="Yu Gothic" charset="-128"/>
                <a:ea typeface="Yu Gothic" charset="-128"/>
                <a:cs typeface="Yu Gothic" charset="-128"/>
              </a:rPr>
              <a:t>クリスマスは</a:t>
            </a:r>
            <a:endParaRPr kumimoji="1" lang="en-US" altLang="ja-JP" sz="1283" b="1" spc="128" dirty="0">
              <a:solidFill>
                <a:schemeClr val="bg1"/>
              </a:solidFill>
              <a:latin typeface="Yu Gothic" charset="-128"/>
              <a:ea typeface="Yu Gothic" charset="-128"/>
              <a:cs typeface="Yu Gothic" charset="-128"/>
            </a:endParaRPr>
          </a:p>
          <a:p>
            <a:pPr>
              <a:lnSpc>
                <a:spcPts val="2566"/>
              </a:lnSpc>
            </a:pPr>
            <a:r>
              <a:rPr kumimoji="1" lang="ja-JP" altLang="en-US" sz="1283" b="1" spc="128" dirty="0">
                <a:solidFill>
                  <a:schemeClr val="bg1"/>
                </a:solidFill>
                <a:latin typeface="Yu Gothic" charset="-128"/>
                <a:ea typeface="Yu Gothic" charset="-128"/>
                <a:cs typeface="Yu Gothic" charset="-128"/>
              </a:rPr>
              <a:t>冬物大放出！</a:t>
            </a:r>
          </a:p>
        </p:txBody>
      </p:sp>
      <p:sp>
        <p:nvSpPr>
          <p:cNvPr id="32" name="テキスト ボックス 31"/>
          <p:cNvSpPr txBox="1"/>
          <p:nvPr/>
        </p:nvSpPr>
        <p:spPr>
          <a:xfrm>
            <a:off x="3499378" y="601766"/>
            <a:ext cx="529533" cy="447815"/>
          </a:xfrm>
          <a:prstGeom prst="rect">
            <a:avLst/>
          </a:prstGeom>
          <a:noFill/>
        </p:spPr>
        <p:txBody>
          <a:bodyPr wrap="square" rtlCol="0">
            <a:spAutoFit/>
          </a:bodyPr>
          <a:lstStyle/>
          <a:p>
            <a:pPr algn="ctr"/>
            <a:r>
              <a:rPr kumimoji="1" lang="en-US" altLang="ja-JP" sz="1155" b="1" spc="192" dirty="0">
                <a:solidFill>
                  <a:schemeClr val="bg1"/>
                </a:solidFill>
                <a:latin typeface="Arial" charset="0"/>
                <a:ea typeface="Arial" charset="0"/>
                <a:cs typeface="Arial" charset="0"/>
              </a:rPr>
              <a:t>MAX</a:t>
            </a:r>
            <a:endParaRPr kumimoji="1" lang="ja-JP" altLang="en-US" sz="1155" b="1" spc="192" dirty="0">
              <a:solidFill>
                <a:schemeClr val="bg1"/>
              </a:solidFill>
              <a:latin typeface="Arial" charset="0"/>
              <a:ea typeface="Arial" charset="0"/>
              <a:cs typeface="Arial" charset="0"/>
            </a:endParaRPr>
          </a:p>
        </p:txBody>
      </p:sp>
      <p:sp>
        <p:nvSpPr>
          <p:cNvPr id="34" name="テキスト ボックス 33"/>
          <p:cNvSpPr txBox="1"/>
          <p:nvPr/>
        </p:nvSpPr>
        <p:spPr>
          <a:xfrm>
            <a:off x="3412423" y="1763528"/>
            <a:ext cx="737544" cy="645048"/>
          </a:xfrm>
          <a:prstGeom prst="rect">
            <a:avLst/>
          </a:prstGeom>
          <a:noFill/>
        </p:spPr>
        <p:txBody>
          <a:bodyPr wrap="square" rtlCol="0">
            <a:spAutoFit/>
          </a:bodyPr>
          <a:lstStyle/>
          <a:p>
            <a:pPr algn="ctr"/>
            <a:r>
              <a:rPr kumimoji="1" lang="en-US" altLang="ja-JP" sz="1796" b="1" spc="385" dirty="0">
                <a:solidFill>
                  <a:schemeClr val="bg1"/>
                </a:solidFill>
                <a:latin typeface="Arial" charset="0"/>
                <a:ea typeface="Arial" charset="0"/>
                <a:cs typeface="Arial" charset="0"/>
              </a:rPr>
              <a:t>OFF</a:t>
            </a:r>
            <a:endParaRPr kumimoji="1" lang="ja-JP" altLang="en-US" sz="1796" b="1" spc="385" dirty="0">
              <a:solidFill>
                <a:schemeClr val="bg1"/>
              </a:solidFill>
              <a:latin typeface="Arial" charset="0"/>
              <a:ea typeface="Arial" charset="0"/>
              <a:cs typeface="Arial" charset="0"/>
            </a:endParaRPr>
          </a:p>
        </p:txBody>
      </p:sp>
      <p:sp>
        <p:nvSpPr>
          <p:cNvPr id="35" name="正方形/長方形 34"/>
          <p:cNvSpPr/>
          <p:nvPr/>
        </p:nvSpPr>
        <p:spPr>
          <a:xfrm>
            <a:off x="1364319" y="5353179"/>
            <a:ext cx="949353" cy="9485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sp>
        <p:nvSpPr>
          <p:cNvPr id="36" name="正方形/長方形 35"/>
          <p:cNvSpPr/>
          <p:nvPr/>
        </p:nvSpPr>
        <p:spPr>
          <a:xfrm>
            <a:off x="2495232" y="5353179"/>
            <a:ext cx="949353" cy="9485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sp>
        <p:nvSpPr>
          <p:cNvPr id="37" name="正方形/長方形 36"/>
          <p:cNvSpPr/>
          <p:nvPr/>
        </p:nvSpPr>
        <p:spPr>
          <a:xfrm>
            <a:off x="3611830" y="5353179"/>
            <a:ext cx="949353" cy="9485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cxnSp>
        <p:nvCxnSpPr>
          <p:cNvPr id="14" name="直線コネクタ 13"/>
          <p:cNvCxnSpPr/>
          <p:nvPr/>
        </p:nvCxnSpPr>
        <p:spPr>
          <a:xfrm>
            <a:off x="249609" y="6589342"/>
            <a:ext cx="4311575"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正方形/長方形 17"/>
          <p:cNvSpPr/>
          <p:nvPr/>
        </p:nvSpPr>
        <p:spPr>
          <a:xfrm>
            <a:off x="-1" y="1"/>
            <a:ext cx="4953600" cy="6858000"/>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dirty="0"/>
          </a:p>
        </p:txBody>
      </p:sp>
      <p:sp>
        <p:nvSpPr>
          <p:cNvPr id="19" name="正方形/長方形 18"/>
          <p:cNvSpPr/>
          <p:nvPr/>
        </p:nvSpPr>
        <p:spPr>
          <a:xfrm>
            <a:off x="330723" y="295370"/>
            <a:ext cx="1078611" cy="875405"/>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文字の編集ができます</a:t>
            </a:r>
          </a:p>
        </p:txBody>
      </p:sp>
      <p:sp>
        <p:nvSpPr>
          <p:cNvPr id="21" name="正方形/長方形 20"/>
          <p:cNvSpPr/>
          <p:nvPr/>
        </p:nvSpPr>
        <p:spPr>
          <a:xfrm>
            <a:off x="3182347" y="3250243"/>
            <a:ext cx="1400516" cy="1083250"/>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文字の編集ができます</a:t>
            </a:r>
          </a:p>
        </p:txBody>
      </p:sp>
      <p:sp>
        <p:nvSpPr>
          <p:cNvPr id="22" name="正方形/長方形 21"/>
          <p:cNvSpPr/>
          <p:nvPr/>
        </p:nvSpPr>
        <p:spPr>
          <a:xfrm>
            <a:off x="1434649" y="4916589"/>
            <a:ext cx="1977773" cy="205963"/>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文字の編集ができます</a:t>
            </a:r>
          </a:p>
        </p:txBody>
      </p:sp>
      <p:sp>
        <p:nvSpPr>
          <p:cNvPr id="25" name="正方形/長方形 24"/>
          <p:cNvSpPr/>
          <p:nvPr/>
        </p:nvSpPr>
        <p:spPr>
          <a:xfrm>
            <a:off x="249609" y="5332001"/>
            <a:ext cx="947466" cy="966527"/>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写真を入れることが</a:t>
            </a:r>
            <a:endParaRPr kumimoji="1" lang="en-US" altLang="ja-JP" sz="1155" b="1" dirty="0"/>
          </a:p>
          <a:p>
            <a:pPr algn="ctr"/>
            <a:r>
              <a:rPr kumimoji="1" lang="ja-JP" altLang="en-US" sz="1155" b="1" dirty="0"/>
              <a:t>できます</a:t>
            </a:r>
          </a:p>
        </p:txBody>
      </p:sp>
      <p:sp>
        <p:nvSpPr>
          <p:cNvPr id="27" name="正方形/長方形 26"/>
          <p:cNvSpPr/>
          <p:nvPr/>
        </p:nvSpPr>
        <p:spPr>
          <a:xfrm>
            <a:off x="1366206" y="5332001"/>
            <a:ext cx="947466" cy="966527"/>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写真を入れることが</a:t>
            </a:r>
            <a:endParaRPr kumimoji="1" lang="en-US" altLang="ja-JP" sz="1155" b="1" dirty="0"/>
          </a:p>
          <a:p>
            <a:pPr algn="ctr"/>
            <a:r>
              <a:rPr kumimoji="1" lang="ja-JP" altLang="en-US" sz="1155" b="1" dirty="0"/>
              <a:t>できます</a:t>
            </a:r>
          </a:p>
        </p:txBody>
      </p:sp>
      <p:sp>
        <p:nvSpPr>
          <p:cNvPr id="28" name="正方形/長方形 27"/>
          <p:cNvSpPr/>
          <p:nvPr/>
        </p:nvSpPr>
        <p:spPr>
          <a:xfrm>
            <a:off x="2497119" y="5332001"/>
            <a:ext cx="947466" cy="966527"/>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写真を入れることが</a:t>
            </a:r>
            <a:endParaRPr kumimoji="1" lang="en-US" altLang="ja-JP" sz="1155" b="1" dirty="0"/>
          </a:p>
          <a:p>
            <a:pPr algn="ctr"/>
            <a:r>
              <a:rPr kumimoji="1" lang="ja-JP" altLang="en-US" sz="1155" b="1" dirty="0"/>
              <a:t>できます</a:t>
            </a:r>
          </a:p>
        </p:txBody>
      </p:sp>
      <p:sp>
        <p:nvSpPr>
          <p:cNvPr id="29" name="正方形/長方形 28"/>
          <p:cNvSpPr/>
          <p:nvPr/>
        </p:nvSpPr>
        <p:spPr>
          <a:xfrm>
            <a:off x="3595092" y="5332001"/>
            <a:ext cx="947466" cy="966527"/>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写真を入れることが</a:t>
            </a:r>
            <a:endParaRPr kumimoji="1" lang="en-US" altLang="ja-JP" sz="1155" b="1" dirty="0"/>
          </a:p>
          <a:p>
            <a:pPr algn="ctr"/>
            <a:r>
              <a:rPr kumimoji="1" lang="ja-JP" altLang="en-US" sz="1155" b="1" dirty="0"/>
              <a:t>できます</a:t>
            </a:r>
          </a:p>
        </p:txBody>
      </p:sp>
      <p:sp>
        <p:nvSpPr>
          <p:cNvPr id="30" name="正方形/長方形 29"/>
          <p:cNvSpPr/>
          <p:nvPr/>
        </p:nvSpPr>
        <p:spPr>
          <a:xfrm>
            <a:off x="249608" y="6385875"/>
            <a:ext cx="4292950" cy="399026"/>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文字の編集ができます</a:t>
            </a:r>
          </a:p>
        </p:txBody>
      </p:sp>
      <p:sp>
        <p:nvSpPr>
          <p:cNvPr id="31" name="正方形/長方形 30"/>
          <p:cNvSpPr/>
          <p:nvPr/>
        </p:nvSpPr>
        <p:spPr>
          <a:xfrm>
            <a:off x="3160667" y="647488"/>
            <a:ext cx="1198142" cy="1378948"/>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文字の編集ができます</a:t>
            </a:r>
          </a:p>
        </p:txBody>
      </p:sp>
      <p:pic>
        <p:nvPicPr>
          <p:cNvPr id="41" name="図 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9368" y="4886641"/>
            <a:ext cx="4287457" cy="383193"/>
          </a:xfrm>
          <a:prstGeom prst="rect">
            <a:avLst/>
          </a:prstGeom>
        </p:spPr>
      </p:pic>
      <p:sp>
        <p:nvSpPr>
          <p:cNvPr id="42" name="正方形/長方形 41"/>
          <p:cNvSpPr/>
          <p:nvPr/>
        </p:nvSpPr>
        <p:spPr>
          <a:xfrm>
            <a:off x="8088943" y="3194150"/>
            <a:ext cx="1492126" cy="1246495"/>
          </a:xfrm>
          <a:prstGeom prst="rect">
            <a:avLst/>
          </a:prstGeom>
        </p:spPr>
        <p:txBody>
          <a:bodyPr wrap="square">
            <a:spAutoFit/>
          </a:bodyPr>
          <a:lstStyle/>
          <a:p>
            <a:pPr>
              <a:lnSpc>
                <a:spcPts val="1475"/>
              </a:lnSpc>
            </a:pPr>
            <a:r>
              <a:rPr lang="ja-JP" altLang="en-US" sz="770" dirty="0">
                <a:solidFill>
                  <a:schemeClr val="bg1"/>
                </a:solidFill>
                <a:latin typeface="Yu Gothic Medium" charset="-128"/>
                <a:ea typeface="Yu Gothic Medium" charset="-128"/>
                <a:cs typeface="Yu Gothic Medium" charset="-128"/>
              </a:rPr>
              <a:t>パーティーシーンからプレゼントに最適なアイテムをお得にお求めいただけるチャンス！楽しいクリスマスの準備は是非当店で！皆様のお越しをお待ちしております。</a:t>
            </a:r>
            <a:endParaRPr lang="en-US" altLang="ja-JP" sz="770" dirty="0">
              <a:solidFill>
                <a:schemeClr val="bg1"/>
              </a:solidFill>
              <a:latin typeface="Yu Gothic Medium" charset="-128"/>
              <a:ea typeface="Yu Gothic Medium" charset="-128"/>
              <a:cs typeface="Yu Gothic Medium" charset="-128"/>
            </a:endParaRPr>
          </a:p>
        </p:txBody>
      </p:sp>
      <p:sp>
        <p:nvSpPr>
          <p:cNvPr id="43" name="正方形/長方形 42"/>
          <p:cNvSpPr/>
          <p:nvPr/>
        </p:nvSpPr>
        <p:spPr>
          <a:xfrm>
            <a:off x="5144398" y="6298528"/>
            <a:ext cx="1794489" cy="329129"/>
          </a:xfrm>
          <a:prstGeom prst="rect">
            <a:avLst/>
          </a:prstGeom>
        </p:spPr>
        <p:txBody>
          <a:bodyPr wrap="square">
            <a:spAutoFit/>
          </a:bodyPr>
          <a:lstStyle/>
          <a:p>
            <a:pPr>
              <a:lnSpc>
                <a:spcPct val="150000"/>
              </a:lnSpc>
            </a:pPr>
            <a:r>
              <a:rPr lang="ja-JP" altLang="en-US" sz="1026" b="1" dirty="0">
                <a:solidFill>
                  <a:schemeClr val="bg1"/>
                </a:solidFill>
                <a:latin typeface="Yu Gothic" charset="-128"/>
                <a:ea typeface="Yu Gothic" charset="-128"/>
                <a:cs typeface="Yu Gothic" charset="-128"/>
              </a:rPr>
              <a:t>サンプルのショップ名</a:t>
            </a:r>
            <a:endParaRPr lang="en-US" altLang="ja-JP" sz="1026" b="1" dirty="0">
              <a:solidFill>
                <a:schemeClr val="bg1"/>
              </a:solidFill>
              <a:latin typeface="Yu Gothic" charset="-128"/>
              <a:ea typeface="Yu Gothic" charset="-128"/>
              <a:cs typeface="Yu Gothic" charset="-128"/>
            </a:endParaRPr>
          </a:p>
        </p:txBody>
      </p:sp>
      <p:sp>
        <p:nvSpPr>
          <p:cNvPr id="44" name="正方形/長方形 43"/>
          <p:cNvSpPr/>
          <p:nvPr/>
        </p:nvSpPr>
        <p:spPr>
          <a:xfrm>
            <a:off x="6622715" y="6407796"/>
            <a:ext cx="2962160" cy="194925"/>
          </a:xfrm>
          <a:prstGeom prst="rect">
            <a:avLst/>
          </a:prstGeom>
        </p:spPr>
        <p:txBody>
          <a:bodyPr wrap="square">
            <a:spAutoFit/>
          </a:bodyPr>
          <a:lstStyle/>
          <a:p>
            <a:pPr algn="r">
              <a:lnSpc>
                <a:spcPts val="770"/>
              </a:lnSpc>
            </a:pPr>
            <a:r>
              <a:rPr lang="ja-JP" altLang="en-US" sz="577" dirty="0">
                <a:solidFill>
                  <a:schemeClr val="bg1"/>
                </a:solidFill>
                <a:latin typeface="Yu Gothic Medium" charset="-128"/>
                <a:ea typeface="Yu Gothic Medium" charset="-128"/>
                <a:cs typeface="Yu Gothic Medium" charset="-128"/>
              </a:rPr>
              <a:t>〒</a:t>
            </a:r>
            <a:r>
              <a:rPr lang="en-US" altLang="ja-JP" sz="577" dirty="0">
                <a:solidFill>
                  <a:schemeClr val="bg1"/>
                </a:solidFill>
                <a:latin typeface="Yu Gothic Medium" charset="-128"/>
                <a:ea typeface="Yu Gothic Medium" charset="-128"/>
                <a:cs typeface="Yu Gothic Medium" charset="-128"/>
              </a:rPr>
              <a:t>000-0000 </a:t>
            </a:r>
            <a:r>
              <a:rPr lang="ja-JP" altLang="en-US" sz="577" dirty="0">
                <a:solidFill>
                  <a:schemeClr val="bg1"/>
                </a:solidFill>
                <a:latin typeface="Yu Gothic Medium" charset="-128"/>
                <a:ea typeface="Yu Gothic Medium" charset="-128"/>
                <a:cs typeface="Yu Gothic Medium" charset="-128"/>
              </a:rPr>
              <a:t>〇〇県〇〇市〇〇〇〇〇〇〇　</a:t>
            </a:r>
            <a:r>
              <a:rPr lang="en-US" altLang="ja-JP" sz="577" dirty="0">
                <a:solidFill>
                  <a:schemeClr val="bg1"/>
                </a:solidFill>
                <a:latin typeface="Yu Gothic Medium" charset="-128"/>
                <a:ea typeface="Yu Gothic Medium" charset="-128"/>
                <a:cs typeface="Yu Gothic Medium" charset="-128"/>
              </a:rPr>
              <a:t>TEL</a:t>
            </a:r>
            <a:r>
              <a:rPr lang="ja-JP" altLang="en-US" sz="577" dirty="0">
                <a:solidFill>
                  <a:schemeClr val="bg1"/>
                </a:solidFill>
                <a:latin typeface="Yu Gothic Medium" charset="-128"/>
                <a:ea typeface="Yu Gothic Medium" charset="-128"/>
                <a:cs typeface="Yu Gothic Medium" charset="-128"/>
              </a:rPr>
              <a:t>：</a:t>
            </a:r>
            <a:r>
              <a:rPr lang="en-US" altLang="ja-JP" sz="577" dirty="0">
                <a:solidFill>
                  <a:schemeClr val="bg1"/>
                </a:solidFill>
                <a:latin typeface="Yu Gothic Medium" charset="-128"/>
                <a:ea typeface="Yu Gothic Medium" charset="-128"/>
                <a:cs typeface="Yu Gothic Medium" charset="-128"/>
              </a:rPr>
              <a:t>0000-000-0000</a:t>
            </a:r>
          </a:p>
        </p:txBody>
      </p:sp>
      <p:sp>
        <p:nvSpPr>
          <p:cNvPr id="45" name="正方形/長方形 44"/>
          <p:cNvSpPr/>
          <p:nvPr/>
        </p:nvSpPr>
        <p:spPr>
          <a:xfrm>
            <a:off x="6373543" y="6636464"/>
            <a:ext cx="2044853" cy="207749"/>
          </a:xfrm>
          <a:prstGeom prst="rect">
            <a:avLst/>
          </a:prstGeom>
        </p:spPr>
        <p:txBody>
          <a:bodyPr wrap="square">
            <a:spAutoFit/>
          </a:bodyPr>
          <a:lstStyle/>
          <a:p>
            <a:pPr algn="ctr">
              <a:lnSpc>
                <a:spcPts val="898"/>
              </a:lnSpc>
            </a:pPr>
            <a:r>
              <a:rPr lang="en-US" altLang="ja-JP" sz="898" dirty="0">
                <a:solidFill>
                  <a:schemeClr val="bg1"/>
                </a:solidFill>
                <a:latin typeface="Yu Gothic Medium" charset="-128"/>
                <a:ea typeface="Yu Gothic Medium" charset="-128"/>
                <a:cs typeface="Yu Gothic Medium" charset="-128"/>
              </a:rPr>
              <a:t>http://</a:t>
            </a:r>
            <a:r>
              <a:rPr lang="en-US" altLang="ja-JP" sz="898" dirty="0" err="1">
                <a:solidFill>
                  <a:schemeClr val="bg1"/>
                </a:solidFill>
                <a:latin typeface="Yu Gothic Medium" charset="-128"/>
                <a:ea typeface="Yu Gothic Medium" charset="-128"/>
                <a:cs typeface="Yu Gothic Medium" charset="-128"/>
              </a:rPr>
              <a:t>sumple-shop.com</a:t>
            </a:r>
            <a:endParaRPr lang="en-US" altLang="ja-JP" sz="898" dirty="0">
              <a:solidFill>
                <a:schemeClr val="bg1"/>
              </a:solidFill>
              <a:latin typeface="Yu Gothic Medium" charset="-128"/>
              <a:ea typeface="Yu Gothic Medium" charset="-128"/>
              <a:cs typeface="Yu Gothic Medium" charset="-128"/>
            </a:endParaRPr>
          </a:p>
        </p:txBody>
      </p:sp>
      <p:sp>
        <p:nvSpPr>
          <p:cNvPr id="46" name="正方形/長方形 45"/>
          <p:cNvSpPr/>
          <p:nvPr/>
        </p:nvSpPr>
        <p:spPr>
          <a:xfrm>
            <a:off x="5202009" y="5353179"/>
            <a:ext cx="949353" cy="9485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sp>
        <p:nvSpPr>
          <p:cNvPr id="47" name="テキスト ボックス 46"/>
          <p:cNvSpPr txBox="1"/>
          <p:nvPr/>
        </p:nvSpPr>
        <p:spPr>
          <a:xfrm>
            <a:off x="8089698" y="741595"/>
            <a:ext cx="1491370" cy="1158330"/>
          </a:xfrm>
          <a:prstGeom prst="rect">
            <a:avLst/>
          </a:prstGeom>
          <a:noFill/>
        </p:spPr>
        <p:txBody>
          <a:bodyPr wrap="square" rtlCol="0">
            <a:spAutoFit/>
          </a:bodyPr>
          <a:lstStyle/>
          <a:p>
            <a:r>
              <a:rPr kumimoji="1" lang="en-US" altLang="ja-JP" sz="6927" b="1" dirty="0">
                <a:solidFill>
                  <a:srgbClr val="255E31"/>
                </a:solidFill>
                <a:latin typeface="Arial" charset="0"/>
                <a:ea typeface="Arial" charset="0"/>
                <a:cs typeface="Arial" charset="0"/>
              </a:rPr>
              <a:t>30</a:t>
            </a:r>
            <a:endParaRPr kumimoji="1" lang="ja-JP" altLang="en-US" sz="6927" b="1" dirty="0">
              <a:solidFill>
                <a:srgbClr val="255E31"/>
              </a:solidFill>
              <a:latin typeface="Arial" charset="0"/>
              <a:ea typeface="Arial" charset="0"/>
              <a:cs typeface="Arial" charset="0"/>
            </a:endParaRPr>
          </a:p>
        </p:txBody>
      </p:sp>
      <p:sp>
        <p:nvSpPr>
          <p:cNvPr id="48" name="テキスト ボックス 47"/>
          <p:cNvSpPr txBox="1"/>
          <p:nvPr/>
        </p:nvSpPr>
        <p:spPr>
          <a:xfrm>
            <a:off x="9060643" y="1392303"/>
            <a:ext cx="1491370" cy="329193"/>
          </a:xfrm>
          <a:prstGeom prst="rect">
            <a:avLst/>
          </a:prstGeom>
          <a:noFill/>
        </p:spPr>
        <p:txBody>
          <a:bodyPr wrap="square" rtlCol="0">
            <a:spAutoFit/>
          </a:bodyPr>
          <a:lstStyle/>
          <a:p>
            <a:r>
              <a:rPr kumimoji="1" lang="en-US" altLang="ja-JP" sz="1539" b="1" dirty="0">
                <a:solidFill>
                  <a:srgbClr val="255E31"/>
                </a:solidFill>
                <a:latin typeface="Arial" charset="0"/>
                <a:ea typeface="Arial" charset="0"/>
                <a:cs typeface="Arial" charset="0"/>
              </a:rPr>
              <a:t>%</a:t>
            </a:r>
            <a:endParaRPr kumimoji="1" lang="ja-JP" altLang="en-US" sz="1539" b="1" dirty="0">
              <a:solidFill>
                <a:srgbClr val="255E31"/>
              </a:solidFill>
              <a:latin typeface="Arial" charset="0"/>
              <a:ea typeface="Arial" charset="0"/>
              <a:cs typeface="Arial" charset="0"/>
            </a:endParaRPr>
          </a:p>
        </p:txBody>
      </p:sp>
      <p:sp>
        <p:nvSpPr>
          <p:cNvPr id="49" name="テキスト ボックス 48"/>
          <p:cNvSpPr txBox="1"/>
          <p:nvPr/>
        </p:nvSpPr>
        <p:spPr>
          <a:xfrm>
            <a:off x="6280371" y="4879722"/>
            <a:ext cx="2193027" cy="329193"/>
          </a:xfrm>
          <a:prstGeom prst="rect">
            <a:avLst/>
          </a:prstGeom>
          <a:noFill/>
        </p:spPr>
        <p:txBody>
          <a:bodyPr wrap="square" rtlCol="0">
            <a:spAutoFit/>
          </a:bodyPr>
          <a:lstStyle/>
          <a:p>
            <a:pPr algn="ctr"/>
            <a:r>
              <a:rPr kumimoji="1" lang="en-US" altLang="ja-JP" sz="1539" b="1" spc="128" dirty="0">
                <a:solidFill>
                  <a:schemeClr val="bg1"/>
                </a:solidFill>
                <a:latin typeface="Arial" charset="0"/>
                <a:ea typeface="Arial" charset="0"/>
                <a:cs typeface="Arial" charset="0"/>
              </a:rPr>
              <a:t>2016.12.01</a:t>
            </a:r>
            <a:r>
              <a:rPr kumimoji="1" lang="en-US" altLang="ja-JP" sz="1539" b="1" spc="128" dirty="0">
                <a:solidFill>
                  <a:schemeClr val="bg1"/>
                </a:solidFill>
                <a:latin typeface="Yu Gothic" charset="-128"/>
                <a:ea typeface="Yu Gothic" charset="-128"/>
                <a:cs typeface="Yu Gothic" charset="-128"/>
              </a:rPr>
              <a:t>〜</a:t>
            </a:r>
            <a:r>
              <a:rPr kumimoji="1" lang="en-US" altLang="ja-JP" sz="1539" b="1" spc="128" dirty="0">
                <a:solidFill>
                  <a:schemeClr val="bg1"/>
                </a:solidFill>
                <a:latin typeface="Arial" charset="0"/>
                <a:ea typeface="Arial" charset="0"/>
                <a:cs typeface="Arial" charset="0"/>
              </a:rPr>
              <a:t>12.25</a:t>
            </a:r>
            <a:endParaRPr kumimoji="1" lang="ja-JP" altLang="en-US" sz="1539" b="1" spc="128" dirty="0">
              <a:solidFill>
                <a:schemeClr val="bg1"/>
              </a:solidFill>
              <a:latin typeface="Arial" charset="0"/>
              <a:ea typeface="Arial" charset="0"/>
              <a:cs typeface="Arial" charset="0"/>
            </a:endParaRPr>
          </a:p>
        </p:txBody>
      </p:sp>
      <p:sp>
        <p:nvSpPr>
          <p:cNvPr id="50" name="テキスト ボックス 49"/>
          <p:cNvSpPr txBox="1"/>
          <p:nvPr/>
        </p:nvSpPr>
        <p:spPr>
          <a:xfrm>
            <a:off x="5230357" y="166916"/>
            <a:ext cx="1251636" cy="1759456"/>
          </a:xfrm>
          <a:prstGeom prst="rect">
            <a:avLst/>
          </a:prstGeom>
          <a:noFill/>
        </p:spPr>
        <p:txBody>
          <a:bodyPr wrap="square" rtlCol="0">
            <a:spAutoFit/>
          </a:bodyPr>
          <a:lstStyle/>
          <a:p>
            <a:pPr>
              <a:lnSpc>
                <a:spcPts val="2566"/>
              </a:lnSpc>
            </a:pPr>
            <a:r>
              <a:rPr kumimoji="1" lang="ja-JP" altLang="en-US" sz="1283" b="1" spc="128" dirty="0">
                <a:solidFill>
                  <a:schemeClr val="bg1"/>
                </a:solidFill>
                <a:latin typeface="Yu Gothic" charset="-128"/>
                <a:ea typeface="Yu Gothic" charset="-128"/>
                <a:cs typeface="Yu Gothic" charset="-128"/>
              </a:rPr>
              <a:t>今年の</a:t>
            </a:r>
            <a:endParaRPr kumimoji="1" lang="en-US" altLang="ja-JP" sz="1283" b="1" spc="128" dirty="0">
              <a:solidFill>
                <a:schemeClr val="bg1"/>
              </a:solidFill>
              <a:latin typeface="Yu Gothic" charset="-128"/>
              <a:ea typeface="Yu Gothic" charset="-128"/>
              <a:cs typeface="Yu Gothic" charset="-128"/>
            </a:endParaRPr>
          </a:p>
          <a:p>
            <a:pPr>
              <a:lnSpc>
                <a:spcPts val="2566"/>
              </a:lnSpc>
            </a:pPr>
            <a:r>
              <a:rPr kumimoji="1" lang="ja-JP" altLang="en-US" sz="1283" b="1" spc="128" dirty="0">
                <a:solidFill>
                  <a:schemeClr val="bg1"/>
                </a:solidFill>
                <a:latin typeface="Yu Gothic" charset="-128"/>
                <a:ea typeface="Yu Gothic" charset="-128"/>
                <a:cs typeface="Yu Gothic" charset="-128"/>
              </a:rPr>
              <a:t>クリスマスは</a:t>
            </a:r>
            <a:endParaRPr kumimoji="1" lang="en-US" altLang="ja-JP" sz="1283" b="1" spc="128" dirty="0">
              <a:solidFill>
                <a:schemeClr val="bg1"/>
              </a:solidFill>
              <a:latin typeface="Yu Gothic" charset="-128"/>
              <a:ea typeface="Yu Gothic" charset="-128"/>
              <a:cs typeface="Yu Gothic" charset="-128"/>
            </a:endParaRPr>
          </a:p>
          <a:p>
            <a:pPr>
              <a:lnSpc>
                <a:spcPts val="2566"/>
              </a:lnSpc>
            </a:pPr>
            <a:r>
              <a:rPr kumimoji="1" lang="ja-JP" altLang="en-US" sz="1283" b="1" spc="128" dirty="0">
                <a:solidFill>
                  <a:schemeClr val="bg1"/>
                </a:solidFill>
                <a:latin typeface="Yu Gothic" charset="-128"/>
                <a:ea typeface="Yu Gothic" charset="-128"/>
                <a:cs typeface="Yu Gothic" charset="-128"/>
              </a:rPr>
              <a:t>冬物大放出！</a:t>
            </a:r>
          </a:p>
        </p:txBody>
      </p:sp>
      <p:sp>
        <p:nvSpPr>
          <p:cNvPr id="51" name="テキスト ボックス 50"/>
          <p:cNvSpPr txBox="1"/>
          <p:nvPr/>
        </p:nvSpPr>
        <p:spPr>
          <a:xfrm>
            <a:off x="8451779" y="601766"/>
            <a:ext cx="529533" cy="447815"/>
          </a:xfrm>
          <a:prstGeom prst="rect">
            <a:avLst/>
          </a:prstGeom>
          <a:noFill/>
        </p:spPr>
        <p:txBody>
          <a:bodyPr wrap="square" rtlCol="0">
            <a:spAutoFit/>
          </a:bodyPr>
          <a:lstStyle/>
          <a:p>
            <a:pPr algn="ctr"/>
            <a:r>
              <a:rPr kumimoji="1" lang="en-US" altLang="ja-JP" sz="1155" b="1" spc="192" dirty="0">
                <a:solidFill>
                  <a:schemeClr val="bg1"/>
                </a:solidFill>
                <a:latin typeface="Arial" charset="0"/>
                <a:ea typeface="Arial" charset="0"/>
                <a:cs typeface="Arial" charset="0"/>
              </a:rPr>
              <a:t>MAX</a:t>
            </a:r>
            <a:endParaRPr kumimoji="1" lang="ja-JP" altLang="en-US" sz="1155" b="1" spc="192" dirty="0">
              <a:solidFill>
                <a:schemeClr val="bg1"/>
              </a:solidFill>
              <a:latin typeface="Arial" charset="0"/>
              <a:ea typeface="Arial" charset="0"/>
              <a:cs typeface="Arial" charset="0"/>
            </a:endParaRPr>
          </a:p>
        </p:txBody>
      </p:sp>
      <p:sp>
        <p:nvSpPr>
          <p:cNvPr id="52" name="テキスト ボックス 51"/>
          <p:cNvSpPr txBox="1"/>
          <p:nvPr/>
        </p:nvSpPr>
        <p:spPr>
          <a:xfrm>
            <a:off x="8364824" y="1763528"/>
            <a:ext cx="737544" cy="645048"/>
          </a:xfrm>
          <a:prstGeom prst="rect">
            <a:avLst/>
          </a:prstGeom>
          <a:noFill/>
        </p:spPr>
        <p:txBody>
          <a:bodyPr wrap="square" rtlCol="0">
            <a:spAutoFit/>
          </a:bodyPr>
          <a:lstStyle/>
          <a:p>
            <a:pPr algn="ctr"/>
            <a:r>
              <a:rPr kumimoji="1" lang="en-US" altLang="ja-JP" sz="1796" b="1" spc="385" dirty="0">
                <a:solidFill>
                  <a:schemeClr val="bg1"/>
                </a:solidFill>
                <a:latin typeface="Arial" charset="0"/>
                <a:ea typeface="Arial" charset="0"/>
                <a:cs typeface="Arial" charset="0"/>
              </a:rPr>
              <a:t>OFF</a:t>
            </a:r>
            <a:endParaRPr kumimoji="1" lang="ja-JP" altLang="en-US" sz="1796" b="1" spc="385" dirty="0">
              <a:solidFill>
                <a:schemeClr val="bg1"/>
              </a:solidFill>
              <a:latin typeface="Arial" charset="0"/>
              <a:ea typeface="Arial" charset="0"/>
              <a:cs typeface="Arial" charset="0"/>
            </a:endParaRPr>
          </a:p>
        </p:txBody>
      </p:sp>
      <p:sp>
        <p:nvSpPr>
          <p:cNvPr id="53" name="正方形/長方形 52"/>
          <p:cNvSpPr/>
          <p:nvPr/>
        </p:nvSpPr>
        <p:spPr>
          <a:xfrm>
            <a:off x="6316720" y="5353179"/>
            <a:ext cx="949353" cy="9485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sp>
        <p:nvSpPr>
          <p:cNvPr id="54" name="正方形/長方形 53"/>
          <p:cNvSpPr/>
          <p:nvPr/>
        </p:nvSpPr>
        <p:spPr>
          <a:xfrm>
            <a:off x="7447633" y="5353179"/>
            <a:ext cx="949353" cy="9485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sp>
        <p:nvSpPr>
          <p:cNvPr id="55" name="正方形/長方形 54"/>
          <p:cNvSpPr/>
          <p:nvPr/>
        </p:nvSpPr>
        <p:spPr>
          <a:xfrm>
            <a:off x="8564231" y="5353179"/>
            <a:ext cx="949353" cy="9485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cxnSp>
        <p:nvCxnSpPr>
          <p:cNvPr id="56" name="直線コネクタ 55"/>
          <p:cNvCxnSpPr/>
          <p:nvPr/>
        </p:nvCxnSpPr>
        <p:spPr>
          <a:xfrm>
            <a:off x="5202010" y="6589342"/>
            <a:ext cx="4311575"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57" name="正方形/長方形 56"/>
          <p:cNvSpPr/>
          <p:nvPr/>
        </p:nvSpPr>
        <p:spPr>
          <a:xfrm>
            <a:off x="4952400" y="1"/>
            <a:ext cx="4953600" cy="6858000"/>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dirty="0"/>
          </a:p>
        </p:txBody>
      </p:sp>
      <p:sp>
        <p:nvSpPr>
          <p:cNvPr id="58" name="正方形/長方形 57"/>
          <p:cNvSpPr/>
          <p:nvPr/>
        </p:nvSpPr>
        <p:spPr>
          <a:xfrm>
            <a:off x="5283124" y="295370"/>
            <a:ext cx="1078611" cy="875405"/>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文字の編集ができます</a:t>
            </a:r>
          </a:p>
        </p:txBody>
      </p:sp>
      <p:sp>
        <p:nvSpPr>
          <p:cNvPr id="60" name="正方形/長方形 59"/>
          <p:cNvSpPr/>
          <p:nvPr/>
        </p:nvSpPr>
        <p:spPr>
          <a:xfrm>
            <a:off x="8134748" y="3250243"/>
            <a:ext cx="1400516" cy="1083250"/>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文字の編集ができます</a:t>
            </a:r>
          </a:p>
        </p:txBody>
      </p:sp>
      <p:sp>
        <p:nvSpPr>
          <p:cNvPr id="61" name="正方形/長方形 60"/>
          <p:cNvSpPr/>
          <p:nvPr/>
        </p:nvSpPr>
        <p:spPr>
          <a:xfrm>
            <a:off x="6387050" y="4916589"/>
            <a:ext cx="1977773" cy="205963"/>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文字の編集ができます</a:t>
            </a:r>
          </a:p>
        </p:txBody>
      </p:sp>
      <p:sp>
        <p:nvSpPr>
          <p:cNvPr id="62" name="正方形/長方形 61"/>
          <p:cNvSpPr/>
          <p:nvPr/>
        </p:nvSpPr>
        <p:spPr>
          <a:xfrm>
            <a:off x="5202010" y="5332001"/>
            <a:ext cx="947466" cy="966527"/>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写真を入れることが</a:t>
            </a:r>
            <a:endParaRPr kumimoji="1" lang="en-US" altLang="ja-JP" sz="1155" b="1" dirty="0"/>
          </a:p>
          <a:p>
            <a:pPr algn="ctr"/>
            <a:r>
              <a:rPr kumimoji="1" lang="ja-JP" altLang="en-US" sz="1155" b="1" dirty="0"/>
              <a:t>できます</a:t>
            </a:r>
          </a:p>
        </p:txBody>
      </p:sp>
      <p:sp>
        <p:nvSpPr>
          <p:cNvPr id="63" name="正方形/長方形 62"/>
          <p:cNvSpPr/>
          <p:nvPr/>
        </p:nvSpPr>
        <p:spPr>
          <a:xfrm>
            <a:off x="6318607" y="5332001"/>
            <a:ext cx="947466" cy="966527"/>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写真を入れることが</a:t>
            </a:r>
            <a:endParaRPr kumimoji="1" lang="en-US" altLang="ja-JP" sz="1155" b="1" dirty="0"/>
          </a:p>
          <a:p>
            <a:pPr algn="ctr"/>
            <a:r>
              <a:rPr kumimoji="1" lang="ja-JP" altLang="en-US" sz="1155" b="1" dirty="0"/>
              <a:t>できます</a:t>
            </a:r>
          </a:p>
        </p:txBody>
      </p:sp>
      <p:sp>
        <p:nvSpPr>
          <p:cNvPr id="64" name="正方形/長方形 63"/>
          <p:cNvSpPr/>
          <p:nvPr/>
        </p:nvSpPr>
        <p:spPr>
          <a:xfrm>
            <a:off x="7449520" y="5332001"/>
            <a:ext cx="947466" cy="966527"/>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写真を入れることが</a:t>
            </a:r>
            <a:endParaRPr kumimoji="1" lang="en-US" altLang="ja-JP" sz="1155" b="1" dirty="0"/>
          </a:p>
          <a:p>
            <a:pPr algn="ctr"/>
            <a:r>
              <a:rPr kumimoji="1" lang="ja-JP" altLang="en-US" sz="1155" b="1" dirty="0"/>
              <a:t>できます</a:t>
            </a:r>
          </a:p>
        </p:txBody>
      </p:sp>
      <p:sp>
        <p:nvSpPr>
          <p:cNvPr id="65" name="正方形/長方形 64"/>
          <p:cNvSpPr/>
          <p:nvPr/>
        </p:nvSpPr>
        <p:spPr>
          <a:xfrm>
            <a:off x="8547493" y="5332001"/>
            <a:ext cx="947466" cy="966527"/>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写真を入れることが</a:t>
            </a:r>
            <a:endParaRPr kumimoji="1" lang="en-US" altLang="ja-JP" sz="1155" b="1" dirty="0"/>
          </a:p>
          <a:p>
            <a:pPr algn="ctr"/>
            <a:r>
              <a:rPr kumimoji="1" lang="ja-JP" altLang="en-US" sz="1155" b="1" dirty="0"/>
              <a:t>できます</a:t>
            </a:r>
          </a:p>
        </p:txBody>
      </p:sp>
      <p:sp>
        <p:nvSpPr>
          <p:cNvPr id="66" name="正方形/長方形 65"/>
          <p:cNvSpPr/>
          <p:nvPr/>
        </p:nvSpPr>
        <p:spPr>
          <a:xfrm>
            <a:off x="5202009" y="6385875"/>
            <a:ext cx="4292950" cy="399026"/>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文字の編集ができます</a:t>
            </a:r>
          </a:p>
        </p:txBody>
      </p:sp>
      <p:sp>
        <p:nvSpPr>
          <p:cNvPr id="67" name="正方形/長方形 66"/>
          <p:cNvSpPr/>
          <p:nvPr/>
        </p:nvSpPr>
        <p:spPr>
          <a:xfrm>
            <a:off x="8113068" y="647488"/>
            <a:ext cx="1198142" cy="1378948"/>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文字の編集ができます</a:t>
            </a:r>
          </a:p>
        </p:txBody>
      </p:sp>
    </p:spTree>
    <p:extLst>
      <p:ext uri="{BB962C8B-B14F-4D97-AF65-F5344CB8AC3E}">
        <p14:creationId xmlns:p14="http://schemas.microsoft.com/office/powerpoint/2010/main" val="1675567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テキスト ボックス 3"/>
          <p:cNvSpPr txBox="1"/>
          <p:nvPr/>
        </p:nvSpPr>
        <p:spPr>
          <a:xfrm>
            <a:off x="637995" y="223009"/>
            <a:ext cx="6844408" cy="3396434"/>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50000"/>
              </a:lnSpc>
            </a:pPr>
            <a:r>
              <a:rPr lang="en-US" altLang="ja-JP" sz="1800" b="1" dirty="0">
                <a:solidFill>
                  <a:prstClr val="black"/>
                </a:solidFill>
                <a:latin typeface="ＭＳ Ｐゴシック" panose="020B0600070205080204" pitchFamily="50" charset="-128"/>
                <a:ea typeface="ＭＳ Ｐゴシック" panose="020B0600070205080204" pitchFamily="50" charset="-128"/>
              </a:rPr>
              <a:t>POP</a:t>
            </a:r>
            <a:r>
              <a:rPr lang="ja-JP" altLang="en-US" sz="1800" b="1" dirty="0">
                <a:solidFill>
                  <a:prstClr val="black"/>
                </a:solidFill>
                <a:latin typeface="ＭＳ Ｐゴシック" panose="020B0600070205080204" pitchFamily="50" charset="-128"/>
                <a:ea typeface="ＭＳ Ｐゴシック" panose="020B0600070205080204" pitchFamily="50" charset="-128"/>
              </a:rPr>
              <a:t>・チラシ工房 ご利用上の注意事項</a:t>
            </a:r>
          </a:p>
          <a:p>
            <a:pPr>
              <a:lnSpc>
                <a:spcPct val="150000"/>
              </a:lnSpc>
            </a:pPr>
            <a:endParaRPr lang="ja-JP" altLang="en-US" sz="1200"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■推奨環境</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・チラシを編集いただくには、事前に</a:t>
            </a:r>
            <a:r>
              <a:rPr lang="en-US" altLang="ja-JP" sz="1200" dirty="0">
                <a:solidFill>
                  <a:prstClr val="black"/>
                </a:solidFill>
                <a:latin typeface="ＭＳ Ｐゴシック" panose="020B0600070205080204" pitchFamily="50" charset="-128"/>
                <a:ea typeface="ＭＳ Ｐゴシック" panose="020B0600070205080204" pitchFamily="50" charset="-128"/>
              </a:rPr>
              <a:t>PowerPoint</a:t>
            </a:r>
            <a:r>
              <a:rPr lang="ja-JP" altLang="en-US" sz="1200" dirty="0">
                <a:solidFill>
                  <a:prstClr val="black"/>
                </a:solidFill>
                <a:latin typeface="ＭＳ Ｐゴシック" panose="020B0600070205080204" pitchFamily="50" charset="-128"/>
                <a:ea typeface="ＭＳ Ｐゴシック" panose="020B0600070205080204" pitchFamily="50" charset="-128"/>
              </a:rPr>
              <a:t>をインストールが必要となります。</a:t>
            </a:r>
          </a:p>
          <a:p>
            <a:pPr>
              <a:lnSpc>
                <a:spcPct val="150000"/>
              </a:lnSpc>
            </a:pPr>
            <a:endParaRPr lang="ja-JP" altLang="en-US" sz="1200"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■手書きフォントについて</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・フォントのダウンロードおよびインストールはご利用される方の責任において行ってください。</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・フォントの使用について、いかなる保証も行いません。フォントの規約をよく確認の上ご使用ください。</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・発生したいかなる損害</a:t>
            </a:r>
            <a:r>
              <a:rPr lang="en-US" altLang="ja-JP" sz="1200" dirty="0">
                <a:solidFill>
                  <a:prstClr val="black"/>
                </a:solidFill>
                <a:latin typeface="ＭＳ Ｐゴシック" panose="020B0600070205080204" pitchFamily="50" charset="-128"/>
                <a:ea typeface="ＭＳ Ｐゴシック" panose="020B0600070205080204" pitchFamily="50" charset="-128"/>
              </a:rPr>
              <a:t>(</a:t>
            </a:r>
            <a:r>
              <a:rPr lang="ja-JP" altLang="en-US" sz="1200" dirty="0">
                <a:solidFill>
                  <a:prstClr val="black"/>
                </a:solidFill>
                <a:latin typeface="ＭＳ Ｐゴシック" panose="020B0600070205080204" pitchFamily="50" charset="-128"/>
                <a:ea typeface="ＭＳ Ｐゴシック" panose="020B0600070205080204" pitchFamily="50" charset="-128"/>
              </a:rPr>
              <a:t>データ損失等を含む</a:t>
            </a:r>
            <a:r>
              <a:rPr lang="en-US" altLang="ja-JP" sz="1200" dirty="0">
                <a:solidFill>
                  <a:prstClr val="black"/>
                </a:solidFill>
                <a:latin typeface="ＭＳ Ｐゴシック" panose="020B0600070205080204" pitchFamily="50" charset="-128"/>
                <a:ea typeface="ＭＳ Ｐゴシック" panose="020B0600070205080204" pitchFamily="50" charset="-128"/>
              </a:rPr>
              <a:t>)</a:t>
            </a:r>
            <a:r>
              <a:rPr lang="ja-JP" altLang="en-US" sz="1200" dirty="0">
                <a:solidFill>
                  <a:prstClr val="black"/>
                </a:solidFill>
                <a:latin typeface="ＭＳ Ｐゴシック" panose="020B0600070205080204" pitchFamily="50" charset="-128"/>
                <a:ea typeface="ＭＳ Ｐゴシック" panose="020B0600070205080204" pitchFamily="50" charset="-128"/>
              </a:rPr>
              <a:t>について、責任を負いません。</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・本フォントに関するサポートについてはすべて未保証とさせていただきます。</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・漢字によってはうまく表示されない場合があります。</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・アプリケーションによっては正常に動作しない場合があります。</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・印刷はお客さまご自身でお願いいたします。</a:t>
            </a:r>
            <a:endParaRPr lang="en-US" altLang="ja-JP" sz="1200"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en-US" altLang="ja-JP" sz="1200"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ja-JP" altLang="en-US" sz="1200"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以上</a:t>
            </a:r>
          </a:p>
          <a:p>
            <a:pPr>
              <a:lnSpc>
                <a:spcPct val="150000"/>
              </a:lnSpc>
            </a:pPr>
            <a:endParaRPr lang="ja-JP" altLang="en-US" sz="1200" dirty="0">
              <a:solidFill>
                <a:prstClr val="black"/>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0886336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1003</TotalTime>
  <Words>520</Words>
  <Application>Microsoft Office PowerPoint</Application>
  <PresentationFormat>A4 210 x 297 mm</PresentationFormat>
  <Paragraphs>106</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y-kohori</dc:creator>
  <cp:lastModifiedBy>電通</cp:lastModifiedBy>
  <cp:revision>55</cp:revision>
  <cp:lastPrinted>2016-11-14T12:10:14Z</cp:lastPrinted>
  <dcterms:created xsi:type="dcterms:W3CDTF">2016-11-14T11:00:59Z</dcterms:created>
  <dcterms:modified xsi:type="dcterms:W3CDTF">2016-11-28T07:00:01Z</dcterms:modified>
</cp:coreProperties>
</file>