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0" r:id="rId3"/>
    <p:sldId id="257" r:id="rId4"/>
  </p:sldIdLst>
  <p:sldSz cx="7559675" cy="1069181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5E31"/>
    <a:srgbClr val="8C2222"/>
    <a:srgbClr val="432818"/>
    <a:srgbClr val="DCB419"/>
    <a:srgbClr val="449EA4"/>
    <a:srgbClr val="F8B62D"/>
    <a:srgbClr val="D20B17"/>
    <a:srgbClr val="B32228"/>
    <a:srgbClr val="BD242A"/>
    <a:srgbClr val="2B2D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4" autoAdjust="0"/>
    <p:restoredTop sz="94660"/>
  </p:normalViewPr>
  <p:slideViewPr>
    <p:cSldViewPr snapToGrid="0">
      <p:cViewPr varScale="1">
        <p:scale>
          <a:sx n="75" d="100"/>
          <a:sy n="75" d="100"/>
        </p:scale>
        <p:origin x="-3168" y="-108"/>
      </p:cViewPr>
      <p:guideLst>
        <p:guide orient="horz" pos="3367"/>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3426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9728" y="2846200"/>
            <a:ext cx="6520220" cy="6783857"/>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FD79709C-D46C-498F-8DD5-9D29F0FA7B0E}" type="datetimeFigureOut">
              <a:rPr kumimoji="1" lang="ja-JP" altLang="en-US" smtClean="0"/>
              <a:t>2016/11/28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5683483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図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7558636" cy="10691813"/>
          </a:xfrm>
          <a:prstGeom prst="rect">
            <a:avLst/>
          </a:prstGeom>
        </p:spPr>
      </p:pic>
    </p:spTree>
    <p:extLst>
      <p:ext uri="{BB962C8B-B14F-4D97-AF65-F5344CB8AC3E}">
        <p14:creationId xmlns:p14="http://schemas.microsoft.com/office/powerpoint/2010/main" val="744417170"/>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NUL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NUL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800" y="7532681"/>
            <a:ext cx="6684264" cy="597408"/>
          </a:xfrm>
          <a:prstGeom prst="rect">
            <a:avLst/>
          </a:prstGeom>
        </p:spPr>
      </p:pic>
      <p:sp>
        <p:nvSpPr>
          <p:cNvPr id="33" name="正方形/長方形 32"/>
          <p:cNvSpPr/>
          <p:nvPr/>
        </p:nvSpPr>
        <p:spPr>
          <a:xfrm>
            <a:off x="4889957" y="4979768"/>
            <a:ext cx="2326266" cy="1862048"/>
          </a:xfrm>
          <a:prstGeom prst="rect">
            <a:avLst/>
          </a:prstGeom>
        </p:spPr>
        <p:txBody>
          <a:bodyPr wrap="square">
            <a:spAutoFit/>
          </a:bodyPr>
          <a:lstStyle/>
          <a:p>
            <a:pPr>
              <a:lnSpc>
                <a:spcPts val="2300"/>
              </a:lnSpc>
            </a:pPr>
            <a:r>
              <a:rPr lang="ja-JP" altLang="en-US" sz="120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1200" dirty="0">
              <a:solidFill>
                <a:schemeClr val="bg1"/>
              </a:solidFill>
              <a:latin typeface="Yu Gothic Medium" charset="-128"/>
              <a:ea typeface="Yu Gothic Medium" charset="-128"/>
              <a:cs typeface="Yu Gothic Medium" charset="-128"/>
            </a:endParaRPr>
          </a:p>
        </p:txBody>
      </p:sp>
      <p:sp>
        <p:nvSpPr>
          <p:cNvPr id="39" name="正方形/長方形 38"/>
          <p:cNvSpPr/>
          <p:nvPr/>
        </p:nvSpPr>
        <p:spPr>
          <a:xfrm>
            <a:off x="299329" y="9733851"/>
            <a:ext cx="2797658" cy="418961"/>
          </a:xfrm>
          <a:prstGeom prst="rect">
            <a:avLst/>
          </a:prstGeom>
        </p:spPr>
        <p:txBody>
          <a:bodyPr wrap="square">
            <a:spAutoFit/>
          </a:bodyPr>
          <a:lstStyle/>
          <a:p>
            <a:pPr>
              <a:lnSpc>
                <a:spcPct val="150000"/>
              </a:lnSpc>
            </a:pPr>
            <a:r>
              <a:rPr lang="ja-JP" altLang="en-US" sz="1600" b="1" dirty="0">
                <a:solidFill>
                  <a:schemeClr val="bg1"/>
                </a:solidFill>
                <a:latin typeface="Yu Gothic" charset="-128"/>
                <a:ea typeface="Yu Gothic" charset="-128"/>
                <a:cs typeface="Yu Gothic" charset="-128"/>
              </a:rPr>
              <a:t>サンプルのショップ名</a:t>
            </a:r>
            <a:endParaRPr lang="en-US" altLang="ja-JP" sz="1600" b="1" dirty="0">
              <a:solidFill>
                <a:schemeClr val="bg1"/>
              </a:solidFill>
              <a:latin typeface="Yu Gothic" charset="-128"/>
              <a:ea typeface="Yu Gothic" charset="-128"/>
              <a:cs typeface="Yu Gothic" charset="-128"/>
            </a:endParaRPr>
          </a:p>
        </p:txBody>
      </p:sp>
      <p:sp>
        <p:nvSpPr>
          <p:cNvPr id="40" name="正方形/長方形 39"/>
          <p:cNvSpPr/>
          <p:nvPr/>
        </p:nvSpPr>
        <p:spPr>
          <a:xfrm>
            <a:off x="2604067" y="9904204"/>
            <a:ext cx="4618089" cy="246221"/>
          </a:xfrm>
          <a:prstGeom prst="rect">
            <a:avLst/>
          </a:prstGeom>
        </p:spPr>
        <p:txBody>
          <a:bodyPr wrap="square">
            <a:spAutoFit/>
          </a:bodyPr>
          <a:lstStyle/>
          <a:p>
            <a:pPr algn="r">
              <a:lnSpc>
                <a:spcPts val="1200"/>
              </a:lnSpc>
            </a:pPr>
            <a:r>
              <a:rPr lang="ja-JP" altLang="en-US" sz="900" dirty="0">
                <a:solidFill>
                  <a:schemeClr val="bg1"/>
                </a:solidFill>
                <a:latin typeface="Yu Gothic Medium" charset="-128"/>
                <a:ea typeface="Yu Gothic Medium" charset="-128"/>
                <a:cs typeface="Yu Gothic Medium" charset="-128"/>
              </a:rPr>
              <a:t>〒</a:t>
            </a:r>
            <a:r>
              <a:rPr lang="en-US" altLang="ja-JP" sz="900" dirty="0">
                <a:solidFill>
                  <a:schemeClr val="bg1"/>
                </a:solidFill>
                <a:latin typeface="Yu Gothic Medium" charset="-128"/>
                <a:ea typeface="Yu Gothic Medium" charset="-128"/>
                <a:cs typeface="Yu Gothic Medium" charset="-128"/>
              </a:rPr>
              <a:t>000-0000 </a:t>
            </a:r>
            <a:r>
              <a:rPr lang="ja-JP" altLang="en-US" sz="900" dirty="0">
                <a:solidFill>
                  <a:schemeClr val="bg1"/>
                </a:solidFill>
                <a:latin typeface="Yu Gothic Medium" charset="-128"/>
                <a:ea typeface="Yu Gothic Medium" charset="-128"/>
                <a:cs typeface="Yu Gothic Medium" charset="-128"/>
              </a:rPr>
              <a:t>〇〇県〇〇市〇〇〇〇〇〇〇　</a:t>
            </a:r>
            <a:r>
              <a:rPr lang="en-US" altLang="ja-JP" sz="900" dirty="0">
                <a:solidFill>
                  <a:schemeClr val="bg1"/>
                </a:solidFill>
                <a:latin typeface="Yu Gothic Medium" charset="-128"/>
                <a:ea typeface="Yu Gothic Medium" charset="-128"/>
                <a:cs typeface="Yu Gothic Medium" charset="-128"/>
              </a:rPr>
              <a:t>TEL</a:t>
            </a:r>
            <a:r>
              <a:rPr lang="ja-JP" altLang="en-US" sz="900" dirty="0">
                <a:solidFill>
                  <a:schemeClr val="bg1"/>
                </a:solidFill>
                <a:latin typeface="Yu Gothic Medium" charset="-128"/>
                <a:ea typeface="Yu Gothic Medium" charset="-128"/>
                <a:cs typeface="Yu Gothic Medium" charset="-128"/>
              </a:rPr>
              <a:t>：</a:t>
            </a:r>
            <a:r>
              <a:rPr lang="en-US" altLang="ja-JP" sz="900" dirty="0">
                <a:solidFill>
                  <a:schemeClr val="bg1"/>
                </a:solidFill>
                <a:latin typeface="Yu Gothic Medium" charset="-128"/>
                <a:ea typeface="Yu Gothic Medium" charset="-128"/>
                <a:cs typeface="Yu Gothic Medium" charset="-128"/>
              </a:rPr>
              <a:t>0000-000-0000</a:t>
            </a:r>
          </a:p>
        </p:txBody>
      </p:sp>
      <p:sp>
        <p:nvSpPr>
          <p:cNvPr id="38" name="正方形/長方形 37"/>
          <p:cNvSpPr/>
          <p:nvPr/>
        </p:nvSpPr>
        <p:spPr>
          <a:xfrm>
            <a:off x="2668541" y="10260703"/>
            <a:ext cx="2222593" cy="271869"/>
          </a:xfrm>
          <a:prstGeom prst="rect">
            <a:avLst/>
          </a:prstGeom>
        </p:spPr>
        <p:txBody>
          <a:bodyPr wrap="square">
            <a:spAutoFit/>
          </a:bodyPr>
          <a:lstStyle/>
          <a:p>
            <a:pPr algn="ctr">
              <a:lnSpc>
                <a:spcPts val="1400"/>
              </a:lnSpc>
            </a:pPr>
            <a:r>
              <a:rPr lang="en-US" altLang="ja-JP" sz="1400" dirty="0">
                <a:solidFill>
                  <a:schemeClr val="bg1"/>
                </a:solidFill>
                <a:latin typeface="Yu Gothic Medium" charset="-128"/>
                <a:ea typeface="Yu Gothic Medium" charset="-128"/>
                <a:cs typeface="Yu Gothic Medium" charset="-128"/>
              </a:rPr>
              <a:t>http://</a:t>
            </a:r>
            <a:r>
              <a:rPr lang="en-US" altLang="ja-JP" sz="1400" dirty="0" err="1">
                <a:solidFill>
                  <a:schemeClr val="bg1"/>
                </a:solidFill>
                <a:latin typeface="Yu Gothic Medium" charset="-128"/>
                <a:ea typeface="Yu Gothic Medium" charset="-128"/>
                <a:cs typeface="Yu Gothic Medium" charset="-128"/>
              </a:rPr>
              <a:t>sumple-shop.com</a:t>
            </a:r>
            <a:endParaRPr lang="en-US" altLang="ja-JP" sz="1400" dirty="0">
              <a:solidFill>
                <a:schemeClr val="bg1"/>
              </a:solidFill>
              <a:latin typeface="Yu Gothic Medium" charset="-128"/>
              <a:ea typeface="Yu Gothic Medium" charset="-128"/>
              <a:cs typeface="Yu Gothic Medium" charset="-128"/>
            </a:endParaRPr>
          </a:p>
        </p:txBody>
      </p:sp>
      <p:sp>
        <p:nvSpPr>
          <p:cNvPr id="15" name="正方形/長方形 14"/>
          <p:cNvSpPr/>
          <p:nvPr/>
        </p:nvSpPr>
        <p:spPr>
          <a:xfrm>
            <a:off x="389147" y="8260026"/>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8" name="テキスト ボックス 7"/>
          <p:cNvSpPr txBox="1"/>
          <p:nvPr/>
        </p:nvSpPr>
        <p:spPr>
          <a:xfrm>
            <a:off x="4891134" y="1156167"/>
            <a:ext cx="2325088" cy="1785104"/>
          </a:xfrm>
          <a:prstGeom prst="rect">
            <a:avLst/>
          </a:prstGeom>
          <a:noFill/>
        </p:spPr>
        <p:txBody>
          <a:bodyPr wrap="square" rtlCol="0">
            <a:spAutoFit/>
          </a:bodyPr>
          <a:lstStyle/>
          <a:p>
            <a:r>
              <a:rPr kumimoji="1" lang="en-US" altLang="ja-JP" sz="10800" b="1" dirty="0">
                <a:solidFill>
                  <a:srgbClr val="255E31"/>
                </a:solidFill>
                <a:latin typeface="Arial" charset="0"/>
                <a:ea typeface="Arial" charset="0"/>
                <a:cs typeface="Arial" charset="0"/>
              </a:rPr>
              <a:t>30</a:t>
            </a:r>
            <a:endParaRPr kumimoji="1" lang="ja-JP" altLang="en-US" sz="10800" b="1" dirty="0">
              <a:solidFill>
                <a:srgbClr val="255E31"/>
              </a:solidFill>
              <a:latin typeface="Arial" charset="0"/>
              <a:ea typeface="Arial" charset="0"/>
              <a:cs typeface="Arial" charset="0"/>
            </a:endParaRPr>
          </a:p>
        </p:txBody>
      </p:sp>
      <p:sp>
        <p:nvSpPr>
          <p:cNvPr id="23" name="テキスト ボックス 22"/>
          <p:cNvSpPr txBox="1"/>
          <p:nvPr/>
        </p:nvSpPr>
        <p:spPr>
          <a:xfrm>
            <a:off x="6404863" y="2170639"/>
            <a:ext cx="2325088" cy="461665"/>
          </a:xfrm>
          <a:prstGeom prst="rect">
            <a:avLst/>
          </a:prstGeom>
          <a:noFill/>
        </p:spPr>
        <p:txBody>
          <a:bodyPr wrap="square" rtlCol="0">
            <a:spAutoFit/>
          </a:bodyPr>
          <a:lstStyle/>
          <a:p>
            <a:r>
              <a:rPr kumimoji="1" lang="en-US" altLang="ja-JP" sz="2400" b="1" dirty="0">
                <a:solidFill>
                  <a:srgbClr val="255E31"/>
                </a:solidFill>
                <a:latin typeface="Arial" charset="0"/>
                <a:ea typeface="Arial" charset="0"/>
                <a:cs typeface="Arial" charset="0"/>
              </a:rPr>
              <a:t>%</a:t>
            </a:r>
            <a:endParaRPr kumimoji="1" lang="ja-JP" altLang="en-US" sz="2400" b="1" dirty="0">
              <a:solidFill>
                <a:srgbClr val="255E31"/>
              </a:solidFill>
              <a:latin typeface="Arial" charset="0"/>
              <a:ea typeface="Arial" charset="0"/>
              <a:cs typeface="Arial" charset="0"/>
            </a:endParaRPr>
          </a:p>
        </p:txBody>
      </p:sp>
      <p:sp>
        <p:nvSpPr>
          <p:cNvPr id="24" name="テキスト ボックス 23"/>
          <p:cNvSpPr txBox="1"/>
          <p:nvPr/>
        </p:nvSpPr>
        <p:spPr>
          <a:xfrm>
            <a:off x="2070342" y="7521894"/>
            <a:ext cx="3418990" cy="461665"/>
          </a:xfrm>
          <a:prstGeom prst="rect">
            <a:avLst/>
          </a:prstGeom>
          <a:noFill/>
        </p:spPr>
        <p:txBody>
          <a:bodyPr wrap="square" rtlCol="0">
            <a:spAutoFit/>
          </a:bodyPr>
          <a:lstStyle/>
          <a:p>
            <a:pPr algn="ctr"/>
            <a:r>
              <a:rPr kumimoji="1" lang="en-US" altLang="ja-JP" sz="2400" b="1" spc="200" dirty="0">
                <a:solidFill>
                  <a:schemeClr val="bg1"/>
                </a:solidFill>
                <a:latin typeface="Arial" charset="0"/>
                <a:ea typeface="Arial" charset="0"/>
                <a:cs typeface="Arial" charset="0"/>
              </a:rPr>
              <a:t>2016.12.01</a:t>
            </a:r>
            <a:r>
              <a:rPr kumimoji="1" lang="en-US" altLang="ja-JP" sz="2400" b="1" spc="200" dirty="0">
                <a:solidFill>
                  <a:schemeClr val="bg1"/>
                </a:solidFill>
                <a:latin typeface="Yu Gothic" charset="-128"/>
                <a:ea typeface="Yu Gothic" charset="-128"/>
                <a:cs typeface="Yu Gothic" charset="-128"/>
              </a:rPr>
              <a:t>〜</a:t>
            </a:r>
            <a:r>
              <a:rPr kumimoji="1" lang="en-US" altLang="ja-JP" sz="2400" b="1" spc="200" dirty="0">
                <a:solidFill>
                  <a:schemeClr val="bg1"/>
                </a:solidFill>
                <a:latin typeface="Arial" charset="0"/>
                <a:ea typeface="Arial" charset="0"/>
                <a:cs typeface="Arial" charset="0"/>
              </a:rPr>
              <a:t>12.25</a:t>
            </a:r>
            <a:endParaRPr kumimoji="1" lang="ja-JP" altLang="en-US" sz="2400" b="1" spc="200" dirty="0">
              <a:solidFill>
                <a:schemeClr val="bg1"/>
              </a:solidFill>
              <a:latin typeface="Arial" charset="0"/>
              <a:ea typeface="Arial" charset="0"/>
              <a:cs typeface="Arial" charset="0"/>
            </a:endParaRPr>
          </a:p>
        </p:txBody>
      </p:sp>
      <p:sp>
        <p:nvSpPr>
          <p:cNvPr id="4" name="テキスト ボックス 3"/>
          <p:cNvSpPr txBox="1"/>
          <p:nvPr/>
        </p:nvSpPr>
        <p:spPr>
          <a:xfrm>
            <a:off x="433341" y="260226"/>
            <a:ext cx="1951336" cy="1565044"/>
          </a:xfrm>
          <a:prstGeom prst="rect">
            <a:avLst/>
          </a:prstGeom>
          <a:noFill/>
        </p:spPr>
        <p:txBody>
          <a:bodyPr wrap="square" rtlCol="0">
            <a:spAutoFit/>
          </a:bodyPr>
          <a:lstStyle/>
          <a:p>
            <a:pPr>
              <a:lnSpc>
                <a:spcPts val="4000"/>
              </a:lnSpc>
            </a:pPr>
            <a:r>
              <a:rPr kumimoji="1" lang="ja-JP" altLang="en-US" sz="2000" b="1" spc="200" dirty="0">
                <a:solidFill>
                  <a:schemeClr val="bg1"/>
                </a:solidFill>
                <a:latin typeface="Yu Gothic" charset="-128"/>
                <a:ea typeface="Yu Gothic" charset="-128"/>
                <a:cs typeface="Yu Gothic" charset="-128"/>
              </a:rPr>
              <a:t>今年の</a:t>
            </a:r>
            <a:endParaRPr kumimoji="1" lang="en-US" altLang="ja-JP" sz="2000" b="1" spc="200" dirty="0">
              <a:solidFill>
                <a:schemeClr val="bg1"/>
              </a:solidFill>
              <a:latin typeface="Yu Gothic" charset="-128"/>
              <a:ea typeface="Yu Gothic" charset="-128"/>
              <a:cs typeface="Yu Gothic" charset="-128"/>
            </a:endParaRPr>
          </a:p>
          <a:p>
            <a:pPr>
              <a:lnSpc>
                <a:spcPts val="4000"/>
              </a:lnSpc>
            </a:pPr>
            <a:r>
              <a:rPr kumimoji="1" lang="ja-JP" altLang="en-US" sz="2000" b="1" spc="200" dirty="0">
                <a:solidFill>
                  <a:schemeClr val="bg1"/>
                </a:solidFill>
                <a:latin typeface="Yu Gothic" charset="-128"/>
                <a:ea typeface="Yu Gothic" charset="-128"/>
                <a:cs typeface="Yu Gothic" charset="-128"/>
              </a:rPr>
              <a:t>クリスマスは</a:t>
            </a:r>
            <a:endParaRPr kumimoji="1" lang="en-US" altLang="ja-JP" sz="2000" b="1" spc="200" dirty="0">
              <a:solidFill>
                <a:schemeClr val="bg1"/>
              </a:solidFill>
              <a:latin typeface="Yu Gothic" charset="-128"/>
              <a:ea typeface="Yu Gothic" charset="-128"/>
              <a:cs typeface="Yu Gothic" charset="-128"/>
            </a:endParaRPr>
          </a:p>
          <a:p>
            <a:pPr>
              <a:lnSpc>
                <a:spcPts val="4000"/>
              </a:lnSpc>
            </a:pPr>
            <a:r>
              <a:rPr kumimoji="1" lang="ja-JP" altLang="en-US" sz="2000" b="1" spc="200" dirty="0">
                <a:solidFill>
                  <a:schemeClr val="bg1"/>
                </a:solidFill>
                <a:latin typeface="Yu Gothic" charset="-128"/>
                <a:ea typeface="Yu Gothic" charset="-128"/>
                <a:cs typeface="Yu Gothic" charset="-128"/>
              </a:rPr>
              <a:t>冬物大放出！</a:t>
            </a:r>
          </a:p>
        </p:txBody>
      </p:sp>
      <p:sp>
        <p:nvSpPr>
          <p:cNvPr id="32" name="テキスト ボックス 31"/>
          <p:cNvSpPr txBox="1"/>
          <p:nvPr/>
        </p:nvSpPr>
        <p:spPr>
          <a:xfrm>
            <a:off x="5455627" y="938169"/>
            <a:ext cx="825557" cy="369332"/>
          </a:xfrm>
          <a:prstGeom prst="rect">
            <a:avLst/>
          </a:prstGeom>
          <a:noFill/>
        </p:spPr>
        <p:txBody>
          <a:bodyPr wrap="square" rtlCol="0">
            <a:spAutoFit/>
          </a:bodyPr>
          <a:lstStyle/>
          <a:p>
            <a:pPr algn="ctr"/>
            <a:r>
              <a:rPr kumimoji="1" lang="en-US" altLang="ja-JP" b="1" spc="300" dirty="0">
                <a:solidFill>
                  <a:schemeClr val="bg1"/>
                </a:solidFill>
                <a:latin typeface="Arial" charset="0"/>
                <a:ea typeface="Arial" charset="0"/>
                <a:cs typeface="Arial" charset="0"/>
              </a:rPr>
              <a:t>MAX</a:t>
            </a:r>
            <a:endParaRPr kumimoji="1" lang="ja-JP" altLang="en-US" b="1" spc="300" dirty="0">
              <a:solidFill>
                <a:schemeClr val="bg1"/>
              </a:solidFill>
              <a:latin typeface="Arial" charset="0"/>
              <a:ea typeface="Arial" charset="0"/>
              <a:cs typeface="Arial" charset="0"/>
            </a:endParaRPr>
          </a:p>
        </p:txBody>
      </p:sp>
      <p:sp>
        <p:nvSpPr>
          <p:cNvPr id="34" name="テキスト ボックス 33"/>
          <p:cNvSpPr txBox="1"/>
          <p:nvPr/>
        </p:nvSpPr>
        <p:spPr>
          <a:xfrm>
            <a:off x="5320062" y="2749389"/>
            <a:ext cx="1149851" cy="523220"/>
          </a:xfrm>
          <a:prstGeom prst="rect">
            <a:avLst/>
          </a:prstGeom>
          <a:noFill/>
        </p:spPr>
        <p:txBody>
          <a:bodyPr wrap="square" rtlCol="0">
            <a:spAutoFit/>
          </a:bodyPr>
          <a:lstStyle/>
          <a:p>
            <a:pPr algn="ctr"/>
            <a:r>
              <a:rPr kumimoji="1" lang="en-US" altLang="ja-JP" sz="2800" b="1" spc="600" dirty="0">
                <a:solidFill>
                  <a:schemeClr val="bg1"/>
                </a:solidFill>
                <a:latin typeface="Arial" charset="0"/>
                <a:ea typeface="Arial" charset="0"/>
                <a:cs typeface="Arial" charset="0"/>
              </a:rPr>
              <a:t>OFF</a:t>
            </a:r>
            <a:endParaRPr kumimoji="1" lang="ja-JP" altLang="en-US" sz="2800" b="1" spc="600" dirty="0">
              <a:solidFill>
                <a:schemeClr val="bg1"/>
              </a:solidFill>
              <a:latin typeface="Arial" charset="0"/>
              <a:ea typeface="Arial" charset="0"/>
              <a:cs typeface="Arial" charset="0"/>
            </a:endParaRPr>
          </a:p>
        </p:txBody>
      </p:sp>
      <p:sp>
        <p:nvSpPr>
          <p:cNvPr id="35" name="正方形/長方形 34"/>
          <p:cNvSpPr/>
          <p:nvPr/>
        </p:nvSpPr>
        <p:spPr>
          <a:xfrm>
            <a:off x="2127012" y="8260026"/>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36" name="正方形/長方形 35"/>
          <p:cNvSpPr/>
          <p:nvPr/>
        </p:nvSpPr>
        <p:spPr>
          <a:xfrm>
            <a:off x="3890137" y="8260026"/>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37" name="正方形/長方形 36"/>
          <p:cNvSpPr/>
          <p:nvPr/>
        </p:nvSpPr>
        <p:spPr>
          <a:xfrm>
            <a:off x="5630944" y="8260026"/>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cxnSp>
        <p:nvCxnSpPr>
          <p:cNvPr id="14" name="直線コネクタ 13"/>
          <p:cNvCxnSpPr/>
          <p:nvPr/>
        </p:nvCxnSpPr>
        <p:spPr>
          <a:xfrm>
            <a:off x="389147" y="10187239"/>
            <a:ext cx="672186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520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800" y="7618409"/>
            <a:ext cx="6684264" cy="597408"/>
          </a:xfrm>
          <a:prstGeom prst="rect">
            <a:avLst/>
          </a:prstGeom>
        </p:spPr>
      </p:pic>
      <p:sp>
        <p:nvSpPr>
          <p:cNvPr id="33" name="正方形/長方形 32"/>
          <p:cNvSpPr/>
          <p:nvPr/>
        </p:nvSpPr>
        <p:spPr>
          <a:xfrm>
            <a:off x="4889957" y="4979768"/>
            <a:ext cx="2326266" cy="1862048"/>
          </a:xfrm>
          <a:prstGeom prst="rect">
            <a:avLst/>
          </a:prstGeom>
        </p:spPr>
        <p:txBody>
          <a:bodyPr wrap="square">
            <a:spAutoFit/>
          </a:bodyPr>
          <a:lstStyle/>
          <a:p>
            <a:pPr>
              <a:lnSpc>
                <a:spcPts val="2300"/>
              </a:lnSpc>
            </a:pPr>
            <a:r>
              <a:rPr lang="ja-JP" altLang="en-US" sz="120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1200" dirty="0">
              <a:solidFill>
                <a:schemeClr val="bg1"/>
              </a:solidFill>
              <a:latin typeface="Yu Gothic Medium" charset="-128"/>
              <a:ea typeface="Yu Gothic Medium" charset="-128"/>
              <a:cs typeface="Yu Gothic Medium" charset="-128"/>
            </a:endParaRPr>
          </a:p>
        </p:txBody>
      </p:sp>
      <p:sp>
        <p:nvSpPr>
          <p:cNvPr id="39" name="正方形/長方形 38"/>
          <p:cNvSpPr/>
          <p:nvPr/>
        </p:nvSpPr>
        <p:spPr>
          <a:xfrm>
            <a:off x="299329" y="9819579"/>
            <a:ext cx="2797658" cy="418961"/>
          </a:xfrm>
          <a:prstGeom prst="rect">
            <a:avLst/>
          </a:prstGeom>
        </p:spPr>
        <p:txBody>
          <a:bodyPr wrap="square">
            <a:spAutoFit/>
          </a:bodyPr>
          <a:lstStyle/>
          <a:p>
            <a:pPr>
              <a:lnSpc>
                <a:spcPct val="150000"/>
              </a:lnSpc>
            </a:pPr>
            <a:r>
              <a:rPr lang="ja-JP" altLang="en-US" sz="1600" b="1" dirty="0">
                <a:solidFill>
                  <a:schemeClr val="bg1"/>
                </a:solidFill>
                <a:latin typeface="Yu Gothic" charset="-128"/>
                <a:ea typeface="Yu Gothic" charset="-128"/>
                <a:cs typeface="Yu Gothic" charset="-128"/>
              </a:rPr>
              <a:t>サンプルのショップ名</a:t>
            </a:r>
            <a:endParaRPr lang="en-US" altLang="ja-JP" sz="1600" b="1" dirty="0">
              <a:solidFill>
                <a:schemeClr val="bg1"/>
              </a:solidFill>
              <a:latin typeface="Yu Gothic" charset="-128"/>
              <a:ea typeface="Yu Gothic" charset="-128"/>
              <a:cs typeface="Yu Gothic" charset="-128"/>
            </a:endParaRPr>
          </a:p>
        </p:txBody>
      </p:sp>
      <p:sp>
        <p:nvSpPr>
          <p:cNvPr id="40" name="正方形/長方形 39"/>
          <p:cNvSpPr/>
          <p:nvPr/>
        </p:nvSpPr>
        <p:spPr>
          <a:xfrm>
            <a:off x="2604067" y="9989932"/>
            <a:ext cx="4618089" cy="246221"/>
          </a:xfrm>
          <a:prstGeom prst="rect">
            <a:avLst/>
          </a:prstGeom>
        </p:spPr>
        <p:txBody>
          <a:bodyPr wrap="square">
            <a:spAutoFit/>
          </a:bodyPr>
          <a:lstStyle/>
          <a:p>
            <a:pPr algn="r">
              <a:lnSpc>
                <a:spcPts val="1200"/>
              </a:lnSpc>
            </a:pPr>
            <a:r>
              <a:rPr lang="ja-JP" altLang="en-US" sz="900" dirty="0">
                <a:solidFill>
                  <a:schemeClr val="bg1"/>
                </a:solidFill>
                <a:latin typeface="Yu Gothic Medium" charset="-128"/>
                <a:ea typeface="Yu Gothic Medium" charset="-128"/>
                <a:cs typeface="Yu Gothic Medium" charset="-128"/>
              </a:rPr>
              <a:t>〒</a:t>
            </a:r>
            <a:r>
              <a:rPr lang="en-US" altLang="ja-JP" sz="900" dirty="0">
                <a:solidFill>
                  <a:schemeClr val="bg1"/>
                </a:solidFill>
                <a:latin typeface="Yu Gothic Medium" charset="-128"/>
                <a:ea typeface="Yu Gothic Medium" charset="-128"/>
                <a:cs typeface="Yu Gothic Medium" charset="-128"/>
              </a:rPr>
              <a:t>000-0000 </a:t>
            </a:r>
            <a:r>
              <a:rPr lang="ja-JP" altLang="en-US" sz="900" dirty="0">
                <a:solidFill>
                  <a:schemeClr val="bg1"/>
                </a:solidFill>
                <a:latin typeface="Yu Gothic Medium" charset="-128"/>
                <a:ea typeface="Yu Gothic Medium" charset="-128"/>
                <a:cs typeface="Yu Gothic Medium" charset="-128"/>
              </a:rPr>
              <a:t>〇〇県〇〇市〇〇〇〇〇〇〇　</a:t>
            </a:r>
            <a:r>
              <a:rPr lang="en-US" altLang="ja-JP" sz="900" dirty="0">
                <a:solidFill>
                  <a:schemeClr val="bg1"/>
                </a:solidFill>
                <a:latin typeface="Yu Gothic Medium" charset="-128"/>
                <a:ea typeface="Yu Gothic Medium" charset="-128"/>
                <a:cs typeface="Yu Gothic Medium" charset="-128"/>
              </a:rPr>
              <a:t>TEL</a:t>
            </a:r>
            <a:r>
              <a:rPr lang="ja-JP" altLang="en-US" sz="900" dirty="0">
                <a:solidFill>
                  <a:schemeClr val="bg1"/>
                </a:solidFill>
                <a:latin typeface="Yu Gothic Medium" charset="-128"/>
                <a:ea typeface="Yu Gothic Medium" charset="-128"/>
                <a:cs typeface="Yu Gothic Medium" charset="-128"/>
              </a:rPr>
              <a:t>：</a:t>
            </a:r>
            <a:r>
              <a:rPr lang="en-US" altLang="ja-JP" sz="900" dirty="0">
                <a:solidFill>
                  <a:schemeClr val="bg1"/>
                </a:solidFill>
                <a:latin typeface="Yu Gothic Medium" charset="-128"/>
                <a:ea typeface="Yu Gothic Medium" charset="-128"/>
                <a:cs typeface="Yu Gothic Medium" charset="-128"/>
              </a:rPr>
              <a:t>0000-000-0000</a:t>
            </a:r>
          </a:p>
        </p:txBody>
      </p:sp>
      <p:sp>
        <p:nvSpPr>
          <p:cNvPr id="38" name="正方形/長方形 37"/>
          <p:cNvSpPr/>
          <p:nvPr/>
        </p:nvSpPr>
        <p:spPr>
          <a:xfrm>
            <a:off x="2668541" y="10346431"/>
            <a:ext cx="2222593" cy="271869"/>
          </a:xfrm>
          <a:prstGeom prst="rect">
            <a:avLst/>
          </a:prstGeom>
        </p:spPr>
        <p:txBody>
          <a:bodyPr wrap="square">
            <a:spAutoFit/>
          </a:bodyPr>
          <a:lstStyle/>
          <a:p>
            <a:pPr algn="ctr">
              <a:lnSpc>
                <a:spcPts val="1400"/>
              </a:lnSpc>
            </a:pPr>
            <a:r>
              <a:rPr lang="en-US" altLang="ja-JP" sz="1400" dirty="0">
                <a:solidFill>
                  <a:schemeClr val="bg1"/>
                </a:solidFill>
                <a:latin typeface="Yu Gothic Medium" charset="-128"/>
                <a:ea typeface="Yu Gothic Medium" charset="-128"/>
                <a:cs typeface="Yu Gothic Medium" charset="-128"/>
              </a:rPr>
              <a:t>http://</a:t>
            </a:r>
            <a:r>
              <a:rPr lang="en-US" altLang="ja-JP" sz="1400" dirty="0" err="1">
                <a:solidFill>
                  <a:schemeClr val="bg1"/>
                </a:solidFill>
                <a:latin typeface="Yu Gothic Medium" charset="-128"/>
                <a:ea typeface="Yu Gothic Medium" charset="-128"/>
                <a:cs typeface="Yu Gothic Medium" charset="-128"/>
              </a:rPr>
              <a:t>sumple-shop.com</a:t>
            </a:r>
            <a:endParaRPr lang="en-US" altLang="ja-JP" sz="1400" dirty="0">
              <a:solidFill>
                <a:schemeClr val="bg1"/>
              </a:solidFill>
              <a:latin typeface="Yu Gothic Medium" charset="-128"/>
              <a:ea typeface="Yu Gothic Medium" charset="-128"/>
              <a:cs typeface="Yu Gothic Medium" charset="-128"/>
            </a:endParaRPr>
          </a:p>
        </p:txBody>
      </p:sp>
      <p:sp>
        <p:nvSpPr>
          <p:cNvPr id="15" name="正方形/長方形 14"/>
          <p:cNvSpPr/>
          <p:nvPr/>
        </p:nvSpPr>
        <p:spPr>
          <a:xfrm>
            <a:off x="389147" y="8345754"/>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8" name="テキスト ボックス 7"/>
          <p:cNvSpPr txBox="1"/>
          <p:nvPr/>
        </p:nvSpPr>
        <p:spPr>
          <a:xfrm>
            <a:off x="4891134" y="1156167"/>
            <a:ext cx="2325088" cy="1785104"/>
          </a:xfrm>
          <a:prstGeom prst="rect">
            <a:avLst/>
          </a:prstGeom>
          <a:noFill/>
        </p:spPr>
        <p:txBody>
          <a:bodyPr wrap="square" rtlCol="0">
            <a:spAutoFit/>
          </a:bodyPr>
          <a:lstStyle/>
          <a:p>
            <a:r>
              <a:rPr kumimoji="1" lang="en-US" altLang="ja-JP" sz="10800" b="1" dirty="0">
                <a:solidFill>
                  <a:srgbClr val="255E31"/>
                </a:solidFill>
                <a:latin typeface="Arial" charset="0"/>
                <a:ea typeface="Arial" charset="0"/>
                <a:cs typeface="Arial" charset="0"/>
              </a:rPr>
              <a:t>30</a:t>
            </a:r>
            <a:endParaRPr kumimoji="1" lang="ja-JP" altLang="en-US" sz="10800" b="1" dirty="0">
              <a:solidFill>
                <a:srgbClr val="255E31"/>
              </a:solidFill>
              <a:latin typeface="Arial" charset="0"/>
              <a:ea typeface="Arial" charset="0"/>
              <a:cs typeface="Arial" charset="0"/>
            </a:endParaRPr>
          </a:p>
        </p:txBody>
      </p:sp>
      <p:sp>
        <p:nvSpPr>
          <p:cNvPr id="23" name="テキスト ボックス 22"/>
          <p:cNvSpPr txBox="1"/>
          <p:nvPr/>
        </p:nvSpPr>
        <p:spPr>
          <a:xfrm>
            <a:off x="6404863" y="2170639"/>
            <a:ext cx="2325088" cy="461665"/>
          </a:xfrm>
          <a:prstGeom prst="rect">
            <a:avLst/>
          </a:prstGeom>
          <a:noFill/>
        </p:spPr>
        <p:txBody>
          <a:bodyPr wrap="square" rtlCol="0">
            <a:spAutoFit/>
          </a:bodyPr>
          <a:lstStyle/>
          <a:p>
            <a:r>
              <a:rPr kumimoji="1" lang="en-US" altLang="ja-JP" sz="2400" b="1" dirty="0">
                <a:solidFill>
                  <a:srgbClr val="255E31"/>
                </a:solidFill>
                <a:latin typeface="Arial" charset="0"/>
                <a:ea typeface="Arial" charset="0"/>
                <a:cs typeface="Arial" charset="0"/>
              </a:rPr>
              <a:t>%</a:t>
            </a:r>
            <a:endParaRPr kumimoji="1" lang="ja-JP" altLang="en-US" sz="2400" b="1" dirty="0">
              <a:solidFill>
                <a:srgbClr val="255E31"/>
              </a:solidFill>
              <a:latin typeface="Arial" charset="0"/>
              <a:ea typeface="Arial" charset="0"/>
              <a:cs typeface="Arial" charset="0"/>
            </a:endParaRPr>
          </a:p>
        </p:txBody>
      </p:sp>
      <p:sp>
        <p:nvSpPr>
          <p:cNvPr id="24" name="テキスト ボックス 23"/>
          <p:cNvSpPr txBox="1"/>
          <p:nvPr/>
        </p:nvSpPr>
        <p:spPr>
          <a:xfrm>
            <a:off x="2070342" y="7607622"/>
            <a:ext cx="3418990" cy="461665"/>
          </a:xfrm>
          <a:prstGeom prst="rect">
            <a:avLst/>
          </a:prstGeom>
          <a:noFill/>
        </p:spPr>
        <p:txBody>
          <a:bodyPr wrap="square" rtlCol="0">
            <a:spAutoFit/>
          </a:bodyPr>
          <a:lstStyle/>
          <a:p>
            <a:pPr algn="ctr"/>
            <a:r>
              <a:rPr kumimoji="1" lang="en-US" altLang="ja-JP" sz="2400" b="1" spc="200" dirty="0">
                <a:solidFill>
                  <a:schemeClr val="bg1"/>
                </a:solidFill>
                <a:latin typeface="Arial" charset="0"/>
                <a:ea typeface="Arial" charset="0"/>
                <a:cs typeface="Arial" charset="0"/>
              </a:rPr>
              <a:t>2016.12.01</a:t>
            </a:r>
            <a:r>
              <a:rPr kumimoji="1" lang="en-US" altLang="ja-JP" sz="2400" b="1" spc="200" dirty="0">
                <a:solidFill>
                  <a:schemeClr val="bg1"/>
                </a:solidFill>
                <a:latin typeface="Yu Gothic" charset="-128"/>
                <a:ea typeface="Yu Gothic" charset="-128"/>
                <a:cs typeface="Yu Gothic" charset="-128"/>
              </a:rPr>
              <a:t>〜</a:t>
            </a:r>
            <a:r>
              <a:rPr kumimoji="1" lang="en-US" altLang="ja-JP" sz="2400" b="1" spc="200" dirty="0">
                <a:solidFill>
                  <a:schemeClr val="bg1"/>
                </a:solidFill>
                <a:latin typeface="Arial" charset="0"/>
                <a:ea typeface="Arial" charset="0"/>
                <a:cs typeface="Arial" charset="0"/>
              </a:rPr>
              <a:t>12.25</a:t>
            </a:r>
            <a:endParaRPr kumimoji="1" lang="ja-JP" altLang="en-US" sz="2400" b="1" spc="200" dirty="0">
              <a:solidFill>
                <a:schemeClr val="bg1"/>
              </a:solidFill>
              <a:latin typeface="Arial" charset="0"/>
              <a:ea typeface="Arial" charset="0"/>
              <a:cs typeface="Arial" charset="0"/>
            </a:endParaRPr>
          </a:p>
        </p:txBody>
      </p:sp>
      <p:sp>
        <p:nvSpPr>
          <p:cNvPr id="4" name="テキスト ボックス 3"/>
          <p:cNvSpPr txBox="1"/>
          <p:nvPr/>
        </p:nvSpPr>
        <p:spPr>
          <a:xfrm>
            <a:off x="433341" y="260226"/>
            <a:ext cx="1951336" cy="1565044"/>
          </a:xfrm>
          <a:prstGeom prst="rect">
            <a:avLst/>
          </a:prstGeom>
          <a:noFill/>
        </p:spPr>
        <p:txBody>
          <a:bodyPr wrap="square" rtlCol="0">
            <a:spAutoFit/>
          </a:bodyPr>
          <a:lstStyle/>
          <a:p>
            <a:pPr>
              <a:lnSpc>
                <a:spcPts val="4000"/>
              </a:lnSpc>
            </a:pPr>
            <a:r>
              <a:rPr kumimoji="1" lang="ja-JP" altLang="en-US" sz="2000" b="1" spc="200" dirty="0">
                <a:solidFill>
                  <a:schemeClr val="bg1"/>
                </a:solidFill>
                <a:latin typeface="Yu Gothic" charset="-128"/>
                <a:ea typeface="Yu Gothic" charset="-128"/>
                <a:cs typeface="Yu Gothic" charset="-128"/>
              </a:rPr>
              <a:t>今年の</a:t>
            </a:r>
            <a:endParaRPr kumimoji="1" lang="en-US" altLang="ja-JP" sz="2000" b="1" spc="200" dirty="0">
              <a:solidFill>
                <a:schemeClr val="bg1"/>
              </a:solidFill>
              <a:latin typeface="Yu Gothic" charset="-128"/>
              <a:ea typeface="Yu Gothic" charset="-128"/>
              <a:cs typeface="Yu Gothic" charset="-128"/>
            </a:endParaRPr>
          </a:p>
          <a:p>
            <a:pPr>
              <a:lnSpc>
                <a:spcPts val="4000"/>
              </a:lnSpc>
            </a:pPr>
            <a:r>
              <a:rPr kumimoji="1" lang="ja-JP" altLang="en-US" sz="2000" b="1" spc="200" dirty="0">
                <a:solidFill>
                  <a:schemeClr val="bg1"/>
                </a:solidFill>
                <a:latin typeface="Yu Gothic" charset="-128"/>
                <a:ea typeface="Yu Gothic" charset="-128"/>
                <a:cs typeface="Yu Gothic" charset="-128"/>
              </a:rPr>
              <a:t>クリスマスは</a:t>
            </a:r>
            <a:endParaRPr kumimoji="1" lang="en-US" altLang="ja-JP" sz="2000" b="1" spc="200" dirty="0">
              <a:solidFill>
                <a:schemeClr val="bg1"/>
              </a:solidFill>
              <a:latin typeface="Yu Gothic" charset="-128"/>
              <a:ea typeface="Yu Gothic" charset="-128"/>
              <a:cs typeface="Yu Gothic" charset="-128"/>
            </a:endParaRPr>
          </a:p>
          <a:p>
            <a:pPr>
              <a:lnSpc>
                <a:spcPts val="4000"/>
              </a:lnSpc>
            </a:pPr>
            <a:r>
              <a:rPr kumimoji="1" lang="ja-JP" altLang="en-US" sz="2000" b="1" spc="200" dirty="0">
                <a:solidFill>
                  <a:schemeClr val="bg1"/>
                </a:solidFill>
                <a:latin typeface="Yu Gothic" charset="-128"/>
                <a:ea typeface="Yu Gothic" charset="-128"/>
                <a:cs typeface="Yu Gothic" charset="-128"/>
              </a:rPr>
              <a:t>冬物大放出！</a:t>
            </a:r>
          </a:p>
        </p:txBody>
      </p:sp>
      <p:sp>
        <p:nvSpPr>
          <p:cNvPr id="32" name="テキスト ボックス 31"/>
          <p:cNvSpPr txBox="1"/>
          <p:nvPr/>
        </p:nvSpPr>
        <p:spPr>
          <a:xfrm>
            <a:off x="5455627" y="938169"/>
            <a:ext cx="825557" cy="369332"/>
          </a:xfrm>
          <a:prstGeom prst="rect">
            <a:avLst/>
          </a:prstGeom>
          <a:noFill/>
        </p:spPr>
        <p:txBody>
          <a:bodyPr wrap="square" rtlCol="0">
            <a:spAutoFit/>
          </a:bodyPr>
          <a:lstStyle/>
          <a:p>
            <a:pPr algn="ctr"/>
            <a:r>
              <a:rPr kumimoji="1" lang="en-US" altLang="ja-JP" b="1" spc="300" dirty="0">
                <a:solidFill>
                  <a:schemeClr val="bg1"/>
                </a:solidFill>
                <a:latin typeface="Arial" charset="0"/>
                <a:ea typeface="Arial" charset="0"/>
                <a:cs typeface="Arial" charset="0"/>
              </a:rPr>
              <a:t>MAX</a:t>
            </a:r>
            <a:endParaRPr kumimoji="1" lang="ja-JP" altLang="en-US" b="1" spc="300" dirty="0">
              <a:solidFill>
                <a:schemeClr val="bg1"/>
              </a:solidFill>
              <a:latin typeface="Arial" charset="0"/>
              <a:ea typeface="Arial" charset="0"/>
              <a:cs typeface="Arial" charset="0"/>
            </a:endParaRPr>
          </a:p>
        </p:txBody>
      </p:sp>
      <p:sp>
        <p:nvSpPr>
          <p:cNvPr id="34" name="テキスト ボックス 33"/>
          <p:cNvSpPr txBox="1"/>
          <p:nvPr/>
        </p:nvSpPr>
        <p:spPr>
          <a:xfrm>
            <a:off x="5320062" y="2749389"/>
            <a:ext cx="1149851" cy="523220"/>
          </a:xfrm>
          <a:prstGeom prst="rect">
            <a:avLst/>
          </a:prstGeom>
          <a:noFill/>
        </p:spPr>
        <p:txBody>
          <a:bodyPr wrap="square" rtlCol="0">
            <a:spAutoFit/>
          </a:bodyPr>
          <a:lstStyle/>
          <a:p>
            <a:pPr algn="ctr"/>
            <a:r>
              <a:rPr kumimoji="1" lang="en-US" altLang="ja-JP" sz="2800" b="1" spc="600" dirty="0">
                <a:solidFill>
                  <a:schemeClr val="bg1"/>
                </a:solidFill>
                <a:latin typeface="Arial" charset="0"/>
                <a:ea typeface="Arial" charset="0"/>
                <a:cs typeface="Arial" charset="0"/>
              </a:rPr>
              <a:t>OFF</a:t>
            </a:r>
            <a:endParaRPr kumimoji="1" lang="ja-JP" altLang="en-US" sz="2800" b="1" spc="600" dirty="0">
              <a:solidFill>
                <a:schemeClr val="bg1"/>
              </a:solidFill>
              <a:latin typeface="Arial" charset="0"/>
              <a:ea typeface="Arial" charset="0"/>
              <a:cs typeface="Arial" charset="0"/>
            </a:endParaRPr>
          </a:p>
        </p:txBody>
      </p:sp>
      <p:sp>
        <p:nvSpPr>
          <p:cNvPr id="35" name="正方形/長方形 34"/>
          <p:cNvSpPr/>
          <p:nvPr/>
        </p:nvSpPr>
        <p:spPr>
          <a:xfrm>
            <a:off x="2127012" y="8345754"/>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36" name="正方形/長方形 35"/>
          <p:cNvSpPr/>
          <p:nvPr/>
        </p:nvSpPr>
        <p:spPr>
          <a:xfrm>
            <a:off x="3890137" y="8345754"/>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37" name="正方形/長方形 36"/>
          <p:cNvSpPr/>
          <p:nvPr/>
        </p:nvSpPr>
        <p:spPr>
          <a:xfrm>
            <a:off x="5630944" y="8345754"/>
            <a:ext cx="1480068" cy="14788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cxnSp>
        <p:nvCxnSpPr>
          <p:cNvPr id="14" name="直線コネクタ 13"/>
          <p:cNvCxnSpPr/>
          <p:nvPr/>
        </p:nvCxnSpPr>
        <p:spPr>
          <a:xfrm>
            <a:off x="389147" y="10272967"/>
            <a:ext cx="672186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0" y="0"/>
            <a:ext cx="7559675" cy="10691813"/>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正方形/長方形 18"/>
          <p:cNvSpPr/>
          <p:nvPr/>
        </p:nvSpPr>
        <p:spPr>
          <a:xfrm>
            <a:off x="515607" y="460489"/>
            <a:ext cx="1681584" cy="1364781"/>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21" name="正方形/長方形 20"/>
          <p:cNvSpPr/>
          <p:nvPr/>
        </p:nvSpPr>
        <p:spPr>
          <a:xfrm>
            <a:off x="4961368" y="5067218"/>
            <a:ext cx="2183444" cy="168881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22" name="正方形/長方形 21"/>
          <p:cNvSpPr/>
          <p:nvPr/>
        </p:nvSpPr>
        <p:spPr>
          <a:xfrm>
            <a:off x="2236658" y="7665099"/>
            <a:ext cx="3083403" cy="32110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25" name="正方形/長方形 24"/>
          <p:cNvSpPr/>
          <p:nvPr/>
        </p:nvSpPr>
        <p:spPr>
          <a:xfrm>
            <a:off x="389148" y="8312736"/>
            <a:ext cx="1477126" cy="1506843"/>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27" name="正方形/長方形 26"/>
          <p:cNvSpPr/>
          <p:nvPr/>
        </p:nvSpPr>
        <p:spPr>
          <a:xfrm>
            <a:off x="2129954" y="8312736"/>
            <a:ext cx="1477126" cy="1506843"/>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28" name="正方形/長方形 27"/>
          <p:cNvSpPr/>
          <p:nvPr/>
        </p:nvSpPr>
        <p:spPr>
          <a:xfrm>
            <a:off x="3893079" y="8312736"/>
            <a:ext cx="1477126" cy="1506843"/>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29" name="正方形/長方形 28"/>
          <p:cNvSpPr/>
          <p:nvPr/>
        </p:nvSpPr>
        <p:spPr>
          <a:xfrm>
            <a:off x="5604849" y="8312736"/>
            <a:ext cx="1477126" cy="1506843"/>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30" name="正方形/長方形 29"/>
          <p:cNvSpPr/>
          <p:nvPr/>
        </p:nvSpPr>
        <p:spPr>
          <a:xfrm>
            <a:off x="389147" y="9955756"/>
            <a:ext cx="6692828" cy="62209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31" name="正方形/長方形 30"/>
          <p:cNvSpPr/>
          <p:nvPr/>
        </p:nvSpPr>
        <p:spPr>
          <a:xfrm>
            <a:off x="4927567" y="1009450"/>
            <a:ext cx="1867937" cy="214981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Tree>
    <p:extLst>
      <p:ext uri="{BB962C8B-B14F-4D97-AF65-F5344CB8AC3E}">
        <p14:creationId xmlns:p14="http://schemas.microsoft.com/office/powerpoint/2010/main" val="167556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p:cNvSpPr txBox="1"/>
          <p:nvPr/>
        </p:nvSpPr>
        <p:spPr>
          <a:xfrm>
            <a:off x="407863" y="347676"/>
            <a:ext cx="6936366" cy="529513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600" b="1" dirty="0">
                <a:solidFill>
                  <a:prstClr val="black"/>
                </a:solidFill>
                <a:latin typeface="ＭＳ Ｐゴシック" panose="020B0600070205080204" pitchFamily="50" charset="-128"/>
                <a:ea typeface="ＭＳ Ｐゴシック" panose="020B0600070205080204" pitchFamily="50" charset="-128"/>
              </a:rPr>
              <a:t>POP</a:t>
            </a:r>
            <a:r>
              <a:rPr lang="ja-JP" altLang="en-US" sz="1600"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dirty="0">
                <a:solidFill>
                  <a:prstClr val="black"/>
                </a:solidFill>
                <a:latin typeface="ＭＳ Ｐゴシック" panose="020B0600070205080204" pitchFamily="50" charset="-128"/>
                <a:ea typeface="ＭＳ Ｐゴシック" panose="020B0600070205080204" pitchFamily="50" charset="-128"/>
              </a:rPr>
              <a:t>PowerPoint</a:t>
            </a:r>
            <a:r>
              <a:rPr lang="ja-JP" altLang="en-US"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dirty="0">
                <a:solidFill>
                  <a:prstClr val="black"/>
                </a:solidFill>
                <a:latin typeface="ＭＳ Ｐゴシック" panose="020B0600070205080204" pitchFamily="50" charset="-128"/>
                <a:ea typeface="ＭＳ Ｐゴシック" panose="020B0600070205080204" pitchFamily="50" charset="-128"/>
              </a:rPr>
              <a:t>(</a:t>
            </a:r>
            <a:r>
              <a:rPr lang="ja-JP" altLang="en-US"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dirty="0">
                <a:solidFill>
                  <a:prstClr val="black"/>
                </a:solidFill>
                <a:latin typeface="ＭＳ Ｐゴシック" panose="020B0600070205080204" pitchFamily="50" charset="-128"/>
                <a:ea typeface="ＭＳ Ｐゴシック" panose="020B0600070205080204" pitchFamily="50" charset="-128"/>
              </a:rPr>
              <a:t>)</a:t>
            </a:r>
            <a:r>
              <a:rPr lang="ja-JP" altLang="en-US"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999</TotalTime>
  <Words>331</Words>
  <Application>Microsoft Office PowerPoint</Application>
  <PresentationFormat>ユーザー設定</PresentationFormat>
  <Paragraphs>61</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電通</cp:lastModifiedBy>
  <cp:revision>51</cp:revision>
  <cp:lastPrinted>2016-11-14T12:10:14Z</cp:lastPrinted>
  <dcterms:created xsi:type="dcterms:W3CDTF">2016-11-14T11:00:59Z</dcterms:created>
  <dcterms:modified xsi:type="dcterms:W3CDTF">2016-11-28T06:44:42Z</dcterms:modified>
</cp:coreProperties>
</file>