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6" r:id="rId2"/>
    <p:sldId id="259" r:id="rId3"/>
    <p:sldId id="258" r:id="rId4"/>
  </p:sldIdLst>
  <p:sldSz cx="3600450" cy="532765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>
          <p15:clr>
            <a:srgbClr val="A4A3A4"/>
          </p15:clr>
        </p15:guide>
        <p15:guide id="2" pos="1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15" autoAdjust="0"/>
    <p:restoredTop sz="94660"/>
  </p:normalViewPr>
  <p:slideViewPr>
    <p:cSldViewPr snapToGrid="0">
      <p:cViewPr>
        <p:scale>
          <a:sx n="150" d="100"/>
          <a:sy n="150" d="100"/>
        </p:scale>
        <p:origin x="2142" y="96"/>
      </p:cViewPr>
      <p:guideLst>
        <p:guide orient="horz" pos="1678"/>
        <p:guide pos="11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1" y="0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/>
          <a:lstStyle>
            <a:lvl1pPr algn="r">
              <a:defRPr sz="1100"/>
            </a:lvl1pPr>
          </a:lstStyle>
          <a:p>
            <a:fld id="{C0F05E49-EF06-49E7-864D-3C1C8972F03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65363" y="1241425"/>
            <a:ext cx="226377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8" rIns="91433" bIns="457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3"/>
          </a:xfrm>
          <a:prstGeom prst="rect">
            <a:avLst/>
          </a:prstGeom>
        </p:spPr>
        <p:txBody>
          <a:bodyPr vert="horz" lIns="91433" tIns="45718" rIns="91433" bIns="457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924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1" y="9432924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 anchor="b"/>
          <a:lstStyle>
            <a:lvl1pPr algn="r">
              <a:defRPr sz="1100"/>
            </a:lvl1pPr>
          </a:lstStyle>
          <a:p>
            <a:fld id="{7BF13B6A-B513-4028-A205-9AA30B7F36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7785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1pPr>
    <a:lvl2pPr marL="223617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2pPr>
    <a:lvl3pPr marL="447233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3pPr>
    <a:lvl4pPr marL="670850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4pPr>
    <a:lvl5pPr marL="894466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5pPr>
    <a:lvl6pPr marL="1118083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6pPr>
    <a:lvl7pPr marL="1341699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7pPr>
    <a:lvl8pPr marL="1565316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8pPr>
    <a:lvl9pPr marL="1788932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"/>
          <a:stretch/>
        </p:blipFill>
        <p:spPr>
          <a:xfrm>
            <a:off x="173048" y="154357"/>
            <a:ext cx="3276401" cy="502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921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77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6781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itle Placeholder 1"/>
          <p:cNvSpPr txBox="1">
            <a:spLocks/>
          </p:cNvSpPr>
          <p:nvPr userDrawn="1"/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36009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7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idx="10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Date Placeholder 3"/>
          <p:cNvSpPr txBox="1">
            <a:spLocks/>
          </p:cNvSpPr>
          <p:nvPr userDrawn="1"/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47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64DE79-268F-4C1A-8933-263129D2AF90}" type="datetimeFigureOut">
              <a:rPr lang="en-US" smtClean="0"/>
              <a:pPr/>
              <a:t>3/28/2017</a:t>
            </a:fld>
            <a:endParaRPr lang="en-US" dirty="0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47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図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3600450" cy="532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078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9787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  <a:prstGeom prst="rect">
            <a:avLst/>
          </a:prstGeo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206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569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826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20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284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  <a:prstGeom prst="rect">
            <a:avLst/>
          </a:prstGeo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  <a:prstGeom prst="rect">
            <a:avLst/>
          </a:prstGeo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389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  <a:prstGeom prst="rect">
            <a:avLst/>
          </a:prstGeo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49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3600450" cy="5327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3153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/>
        </p:nvSpPr>
        <p:spPr>
          <a:xfrm>
            <a:off x="303768" y="4326998"/>
            <a:ext cx="30322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10"/>
              </a:lnSpc>
            </a:pPr>
            <a:r>
              <a:rPr lang="ja-JP" altLang="en-US" sz="572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今年も</a:t>
            </a:r>
            <a:r>
              <a:rPr lang="en-US" altLang="ja-JP" sz="572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1</a:t>
            </a:r>
            <a:r>
              <a:rPr lang="ja-JP" altLang="en-US" sz="572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年、ご愛顧ありがとうございました。感謝を込めて歳末感謝セールを開催いたします。人気のアイテムから最新のモデルまで全品最大</a:t>
            </a:r>
            <a:r>
              <a:rPr lang="en-US" altLang="ja-JP" sz="572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30%OFF</a:t>
            </a:r>
            <a:r>
              <a:rPr lang="ja-JP" altLang="en-US" sz="572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！お得がいっぱい詰まったこの機会に是非足をお運びくださいね！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303768" y="4735678"/>
            <a:ext cx="1655989" cy="312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53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サンプルのショップ名</a:t>
            </a:r>
            <a:endParaRPr lang="en-US" altLang="ja-JP" sz="953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767838" y="4785326"/>
            <a:ext cx="151289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572"/>
              </a:lnSpc>
            </a:pPr>
            <a:r>
              <a:rPr lang="ja-JP" altLang="en-US" sz="42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42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42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429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572"/>
              </a:lnSpc>
            </a:pPr>
            <a:r>
              <a:rPr lang="en-US" altLang="ja-JP" sz="42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TEL</a:t>
            </a:r>
            <a:r>
              <a:rPr lang="ja-JP" altLang="en-US" sz="42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42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0000-000-0000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2563913" y="1317409"/>
            <a:ext cx="651665" cy="68118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26" name="正方形/長方形 25"/>
          <p:cNvSpPr/>
          <p:nvPr/>
        </p:nvSpPr>
        <p:spPr>
          <a:xfrm>
            <a:off x="924537" y="5070873"/>
            <a:ext cx="1818211" cy="182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67"/>
              </a:lnSpc>
            </a:pPr>
            <a:r>
              <a:rPr lang="en-US" altLang="ja-JP" sz="66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http://sample-shop.com</a:t>
            </a:r>
          </a:p>
        </p:txBody>
      </p:sp>
      <p:sp>
        <p:nvSpPr>
          <p:cNvPr id="27" name="円/楕円 4"/>
          <p:cNvSpPr/>
          <p:nvPr/>
        </p:nvSpPr>
        <p:spPr>
          <a:xfrm>
            <a:off x="343520" y="305666"/>
            <a:ext cx="853925" cy="853925"/>
          </a:xfrm>
          <a:prstGeom prst="ellipse">
            <a:avLst/>
          </a:prstGeom>
          <a:solidFill>
            <a:srgbClr val="DCB4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18204" y="413605"/>
            <a:ext cx="714081" cy="682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86"/>
              </a:lnSpc>
            </a:pPr>
            <a:r>
              <a:rPr kumimoji="1" lang="ja-JP" altLang="en-US" sz="2048" b="1" dirty="0">
                <a:solidFill>
                  <a:srgbClr val="432818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歳末</a:t>
            </a:r>
            <a:endParaRPr kumimoji="1" lang="en-US" altLang="ja-JP" sz="2048" b="1" dirty="0">
              <a:solidFill>
                <a:srgbClr val="432818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  <a:p>
            <a:pPr>
              <a:lnSpc>
                <a:spcPts val="2286"/>
              </a:lnSpc>
            </a:pPr>
            <a:r>
              <a:rPr kumimoji="1" lang="ja-JP" altLang="en-US" sz="2048" b="1" dirty="0">
                <a:solidFill>
                  <a:srgbClr val="432818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謝恩</a:t>
            </a:r>
          </a:p>
        </p:txBody>
      </p:sp>
      <p:pic>
        <p:nvPicPr>
          <p:cNvPr id="29" name="図 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345" y="355149"/>
            <a:ext cx="1968468" cy="743256"/>
          </a:xfrm>
          <a:prstGeom prst="rect">
            <a:avLst/>
          </a:prstGeom>
        </p:spPr>
      </p:pic>
      <p:sp>
        <p:nvSpPr>
          <p:cNvPr id="30" name="正方形/長方形 29"/>
          <p:cNvSpPr/>
          <p:nvPr/>
        </p:nvSpPr>
        <p:spPr>
          <a:xfrm>
            <a:off x="1838406" y="1317409"/>
            <a:ext cx="651665" cy="68118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31" name="正方形/長方形 30"/>
          <p:cNvSpPr/>
          <p:nvPr/>
        </p:nvSpPr>
        <p:spPr>
          <a:xfrm>
            <a:off x="2559150" y="2074685"/>
            <a:ext cx="651665" cy="6856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32" name="正方形/長方形 31"/>
          <p:cNvSpPr/>
          <p:nvPr/>
        </p:nvSpPr>
        <p:spPr>
          <a:xfrm>
            <a:off x="1833643" y="2074685"/>
            <a:ext cx="651665" cy="6856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33" name="正方形/長方形 32"/>
          <p:cNvSpPr/>
          <p:nvPr/>
        </p:nvSpPr>
        <p:spPr>
          <a:xfrm>
            <a:off x="1116173" y="2831663"/>
            <a:ext cx="651665" cy="67609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34" name="正方形/長方形 33"/>
          <p:cNvSpPr/>
          <p:nvPr/>
        </p:nvSpPr>
        <p:spPr>
          <a:xfrm>
            <a:off x="390666" y="2831663"/>
            <a:ext cx="651665" cy="67609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35" name="正方形/長方形 34"/>
          <p:cNvSpPr/>
          <p:nvPr/>
        </p:nvSpPr>
        <p:spPr>
          <a:xfrm>
            <a:off x="1116173" y="3590893"/>
            <a:ext cx="651665" cy="67609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36" name="正方形/長方形 35"/>
          <p:cNvSpPr/>
          <p:nvPr/>
        </p:nvSpPr>
        <p:spPr>
          <a:xfrm>
            <a:off x="390666" y="3590893"/>
            <a:ext cx="651665" cy="67609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75386" y="1493688"/>
            <a:ext cx="1107371" cy="1045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192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30</a:t>
            </a:r>
            <a:endParaRPr kumimoji="1" lang="ja-JP" altLang="en-US" sz="6192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387688" y="1993831"/>
            <a:ext cx="685588" cy="42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143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%</a:t>
            </a:r>
            <a:endParaRPr kumimoji="1" lang="ja-JP" altLang="en-US" sz="2143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092940" y="2372504"/>
            <a:ext cx="890617" cy="42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143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OFF</a:t>
            </a:r>
            <a:endParaRPr kumimoji="1" lang="ja-JP" altLang="en-US" sz="2143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 rot="18900000">
            <a:off x="275651" y="1281206"/>
            <a:ext cx="508442" cy="238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3" b="1" dirty="0">
                <a:solidFill>
                  <a:srgbClr val="8C2222"/>
                </a:solidFill>
                <a:latin typeface="Yu Gothic" charset="-128"/>
                <a:ea typeface="Yu Gothic" charset="-128"/>
                <a:cs typeface="Yu Gothic" charset="-128"/>
              </a:rPr>
              <a:t>最大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924483" y="2870698"/>
            <a:ext cx="1107371" cy="363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762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2016</a:t>
            </a:r>
            <a:endParaRPr kumimoji="1" lang="ja-JP" altLang="en-US" sz="1762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2" name="図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758" y="3204736"/>
            <a:ext cx="1129401" cy="59519"/>
          </a:xfrm>
          <a:prstGeom prst="rect">
            <a:avLst/>
          </a:prstGeom>
        </p:spPr>
      </p:pic>
      <p:sp>
        <p:nvSpPr>
          <p:cNvPr id="43" name="テキスト ボックス 42"/>
          <p:cNvSpPr txBox="1"/>
          <p:nvPr/>
        </p:nvSpPr>
        <p:spPr>
          <a:xfrm>
            <a:off x="1881645" y="3246595"/>
            <a:ext cx="1526216" cy="539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905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12.01</a:t>
            </a:r>
            <a:r>
              <a:rPr kumimoji="1" lang="en-US" altLang="ja-JP" sz="1905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〜</a:t>
            </a:r>
            <a:endParaRPr kumimoji="1" lang="ja-JP" altLang="en-US" sz="1905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881644" y="3655682"/>
            <a:ext cx="1107371" cy="539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905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12.25</a:t>
            </a:r>
            <a:endParaRPr kumimoji="1" lang="ja-JP" altLang="en-US" sz="2905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 rot="18900000">
            <a:off x="2883338" y="3978277"/>
            <a:ext cx="588166" cy="238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3" b="1" dirty="0">
                <a:solidFill>
                  <a:srgbClr val="8C2222"/>
                </a:solidFill>
                <a:latin typeface="Yu Gothic" charset="-128"/>
                <a:ea typeface="Yu Gothic" charset="-128"/>
                <a:cs typeface="Yu Gothic" charset="-128"/>
              </a:rPr>
              <a:t>期間</a:t>
            </a:r>
          </a:p>
        </p:txBody>
      </p:sp>
      <p:pic>
        <p:nvPicPr>
          <p:cNvPr id="46" name="図 4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21" y="5001788"/>
            <a:ext cx="2897538" cy="59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正方形/長方形 48"/>
          <p:cNvSpPr/>
          <p:nvPr/>
        </p:nvSpPr>
        <p:spPr>
          <a:xfrm>
            <a:off x="303768" y="4326998"/>
            <a:ext cx="30322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10"/>
              </a:lnSpc>
            </a:pPr>
            <a:r>
              <a:rPr lang="ja-JP" altLang="en-US" sz="572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今年も</a:t>
            </a:r>
            <a:r>
              <a:rPr lang="en-US" altLang="ja-JP" sz="572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1</a:t>
            </a:r>
            <a:r>
              <a:rPr lang="ja-JP" altLang="en-US" sz="572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年、ご愛顧ありがとうございました。感謝を込めて歳末感謝セールを開催いたします。人気のアイテムから最新のモデルまで全品最大</a:t>
            </a:r>
            <a:r>
              <a:rPr lang="en-US" altLang="ja-JP" sz="572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30%OFF</a:t>
            </a:r>
            <a:r>
              <a:rPr lang="ja-JP" altLang="en-US" sz="572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！お得がいっぱい詰まったこの機会に是非足をお運びくださいね！</a:t>
            </a:r>
            <a:endParaRPr lang="en-US" altLang="ja-JP" sz="572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303768" y="4735678"/>
            <a:ext cx="1655989" cy="312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53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サンプルのショップ名</a:t>
            </a:r>
            <a:endParaRPr lang="en-US" altLang="ja-JP" sz="953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1767838" y="4785326"/>
            <a:ext cx="151289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572"/>
              </a:lnSpc>
            </a:pPr>
            <a:r>
              <a:rPr lang="ja-JP" altLang="en-US" sz="42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〒</a:t>
            </a:r>
            <a:r>
              <a:rPr lang="en-US" altLang="ja-JP" sz="42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000-0000 </a:t>
            </a:r>
            <a:r>
              <a:rPr lang="ja-JP" altLang="en-US" sz="42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〇〇県〇〇市〇〇〇〇〇〇〇</a:t>
            </a:r>
            <a:endParaRPr lang="en-US" altLang="ja-JP" sz="429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 algn="r">
              <a:lnSpc>
                <a:spcPts val="572"/>
              </a:lnSpc>
            </a:pPr>
            <a:r>
              <a:rPr lang="en-US" altLang="ja-JP" sz="42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TEL</a:t>
            </a:r>
            <a:r>
              <a:rPr lang="ja-JP" altLang="en-US" sz="42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：</a:t>
            </a:r>
            <a:r>
              <a:rPr lang="en-US" altLang="ja-JP" sz="429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0000-000-0000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2563913" y="1317409"/>
            <a:ext cx="651665" cy="68118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53" name="正方形/長方形 52"/>
          <p:cNvSpPr/>
          <p:nvPr/>
        </p:nvSpPr>
        <p:spPr>
          <a:xfrm>
            <a:off x="924537" y="5070873"/>
            <a:ext cx="1818211" cy="182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667"/>
              </a:lnSpc>
            </a:pPr>
            <a:r>
              <a:rPr lang="en-US" altLang="ja-JP" sz="667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http://</a:t>
            </a:r>
            <a:r>
              <a:rPr lang="en-US" altLang="ja-JP" sz="667" dirty="0" err="1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sumple-shop.com</a:t>
            </a:r>
            <a:endParaRPr lang="en-US" altLang="ja-JP" sz="667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54" name="円/楕円 4"/>
          <p:cNvSpPr/>
          <p:nvPr/>
        </p:nvSpPr>
        <p:spPr>
          <a:xfrm>
            <a:off x="343520" y="305666"/>
            <a:ext cx="853925" cy="853925"/>
          </a:xfrm>
          <a:prstGeom prst="ellipse">
            <a:avLst/>
          </a:prstGeom>
          <a:solidFill>
            <a:srgbClr val="DCB4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18204" y="413605"/>
            <a:ext cx="714081" cy="682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86"/>
              </a:lnSpc>
            </a:pPr>
            <a:r>
              <a:rPr kumimoji="1" lang="ja-JP" altLang="en-US" sz="2048" b="1" dirty="0">
                <a:solidFill>
                  <a:srgbClr val="432818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歳末</a:t>
            </a:r>
            <a:endParaRPr kumimoji="1" lang="en-US" altLang="ja-JP" sz="2048" b="1" dirty="0">
              <a:solidFill>
                <a:srgbClr val="432818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  <a:p>
            <a:pPr>
              <a:lnSpc>
                <a:spcPts val="2286"/>
              </a:lnSpc>
            </a:pPr>
            <a:r>
              <a:rPr kumimoji="1" lang="ja-JP" altLang="en-US" sz="2048" b="1" dirty="0">
                <a:solidFill>
                  <a:srgbClr val="432818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謝恩</a:t>
            </a:r>
          </a:p>
        </p:txBody>
      </p:sp>
      <p:pic>
        <p:nvPicPr>
          <p:cNvPr id="56" name="図 5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345" y="355149"/>
            <a:ext cx="1968468" cy="743256"/>
          </a:xfrm>
          <a:prstGeom prst="rect">
            <a:avLst/>
          </a:prstGeom>
        </p:spPr>
      </p:pic>
      <p:sp>
        <p:nvSpPr>
          <p:cNvPr id="57" name="正方形/長方形 56"/>
          <p:cNvSpPr/>
          <p:nvPr/>
        </p:nvSpPr>
        <p:spPr>
          <a:xfrm>
            <a:off x="1838406" y="1317409"/>
            <a:ext cx="651665" cy="68118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58" name="正方形/長方形 57"/>
          <p:cNvSpPr/>
          <p:nvPr/>
        </p:nvSpPr>
        <p:spPr>
          <a:xfrm>
            <a:off x="2559150" y="2074685"/>
            <a:ext cx="651665" cy="6856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59" name="正方形/長方形 58"/>
          <p:cNvSpPr/>
          <p:nvPr/>
        </p:nvSpPr>
        <p:spPr>
          <a:xfrm>
            <a:off x="1833643" y="2074685"/>
            <a:ext cx="651665" cy="68561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60" name="正方形/長方形 59"/>
          <p:cNvSpPr/>
          <p:nvPr/>
        </p:nvSpPr>
        <p:spPr>
          <a:xfrm>
            <a:off x="1116173" y="2831663"/>
            <a:ext cx="651665" cy="67609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61" name="正方形/長方形 60"/>
          <p:cNvSpPr/>
          <p:nvPr/>
        </p:nvSpPr>
        <p:spPr>
          <a:xfrm>
            <a:off x="390666" y="2831663"/>
            <a:ext cx="651665" cy="67609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62" name="正方形/長方形 61"/>
          <p:cNvSpPr/>
          <p:nvPr/>
        </p:nvSpPr>
        <p:spPr>
          <a:xfrm>
            <a:off x="1116173" y="3590893"/>
            <a:ext cx="651665" cy="67609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63" name="正方形/長方形 62"/>
          <p:cNvSpPr/>
          <p:nvPr/>
        </p:nvSpPr>
        <p:spPr>
          <a:xfrm>
            <a:off x="390666" y="3590893"/>
            <a:ext cx="651665" cy="67609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475386" y="1493688"/>
            <a:ext cx="1107371" cy="1045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192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30</a:t>
            </a:r>
            <a:endParaRPr kumimoji="1" lang="ja-JP" altLang="en-US" sz="6192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1387688" y="1993831"/>
            <a:ext cx="685588" cy="42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143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%</a:t>
            </a:r>
            <a:endParaRPr kumimoji="1" lang="ja-JP" altLang="en-US" sz="2143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1092940" y="2372504"/>
            <a:ext cx="890617" cy="42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143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OFF</a:t>
            </a:r>
            <a:endParaRPr kumimoji="1" lang="ja-JP" altLang="en-US" sz="2143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 rot="18900000">
            <a:off x="275651" y="1281206"/>
            <a:ext cx="508442" cy="238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3" b="1" dirty="0">
                <a:solidFill>
                  <a:srgbClr val="8C2222"/>
                </a:solidFill>
                <a:latin typeface="Yu Gothic" charset="-128"/>
                <a:ea typeface="Yu Gothic" charset="-128"/>
                <a:cs typeface="Yu Gothic" charset="-128"/>
              </a:rPr>
              <a:t>最大</a:t>
            </a: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1924483" y="2870698"/>
            <a:ext cx="1107371" cy="363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762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2016</a:t>
            </a:r>
            <a:endParaRPr kumimoji="1" lang="ja-JP" altLang="en-US" sz="1762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9" name="図 6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758" y="3204736"/>
            <a:ext cx="1129401" cy="59519"/>
          </a:xfrm>
          <a:prstGeom prst="rect">
            <a:avLst/>
          </a:prstGeom>
        </p:spPr>
      </p:pic>
      <p:sp>
        <p:nvSpPr>
          <p:cNvPr id="70" name="テキスト ボックス 69"/>
          <p:cNvSpPr txBox="1"/>
          <p:nvPr/>
        </p:nvSpPr>
        <p:spPr>
          <a:xfrm>
            <a:off x="1881645" y="3246595"/>
            <a:ext cx="1526216" cy="539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905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12.01</a:t>
            </a:r>
            <a:r>
              <a:rPr kumimoji="1" lang="en-US" altLang="ja-JP" sz="1905" b="1" dirty="0">
                <a:solidFill>
                  <a:schemeClr val="bg1"/>
                </a:solidFill>
                <a:latin typeface="Yu Gothic" charset="-128"/>
                <a:ea typeface="Yu Gothic" charset="-128"/>
                <a:cs typeface="Yu Gothic" charset="-128"/>
              </a:rPr>
              <a:t>〜</a:t>
            </a:r>
            <a:endParaRPr kumimoji="1" lang="ja-JP" altLang="en-US" sz="1905" b="1" dirty="0">
              <a:solidFill>
                <a:schemeClr val="bg1"/>
              </a:solidFill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1881644" y="3655682"/>
            <a:ext cx="1107371" cy="539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905" b="1" dirty="0">
                <a:solidFill>
                  <a:srgbClr val="8C2222"/>
                </a:solidFill>
                <a:latin typeface="Arial" charset="0"/>
                <a:ea typeface="Arial" charset="0"/>
                <a:cs typeface="Arial" charset="0"/>
              </a:rPr>
              <a:t>12.25</a:t>
            </a:r>
            <a:endParaRPr kumimoji="1" lang="ja-JP" altLang="en-US" sz="2905" b="1" dirty="0">
              <a:solidFill>
                <a:srgbClr val="8C222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 rot="18900000">
            <a:off x="2883338" y="3978277"/>
            <a:ext cx="588166" cy="238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53" b="1" dirty="0">
                <a:solidFill>
                  <a:srgbClr val="8C2222"/>
                </a:solidFill>
                <a:latin typeface="Yu Gothic" charset="-128"/>
                <a:ea typeface="Yu Gothic" charset="-128"/>
                <a:cs typeface="Yu Gothic" charset="-128"/>
              </a:rPr>
              <a:t>期間</a:t>
            </a:r>
          </a:p>
        </p:txBody>
      </p:sp>
      <p:pic>
        <p:nvPicPr>
          <p:cNvPr id="73" name="図 7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21" y="5001788"/>
            <a:ext cx="2897538" cy="59519"/>
          </a:xfrm>
          <a:prstGeom prst="rect">
            <a:avLst/>
          </a:prstGeom>
        </p:spPr>
      </p:pic>
      <p:sp>
        <p:nvSpPr>
          <p:cNvPr id="75" name="正方形/長方形 74"/>
          <p:cNvSpPr/>
          <p:nvPr/>
        </p:nvSpPr>
        <p:spPr>
          <a:xfrm>
            <a:off x="0" y="0"/>
            <a:ext cx="3600450" cy="532765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 dirty="0"/>
          </a:p>
        </p:txBody>
      </p:sp>
      <p:sp>
        <p:nvSpPr>
          <p:cNvPr id="76" name="正方形/長方形 75"/>
          <p:cNvSpPr/>
          <p:nvPr/>
        </p:nvSpPr>
        <p:spPr>
          <a:xfrm>
            <a:off x="1259133" y="369717"/>
            <a:ext cx="1989226" cy="73254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タイトルを</a:t>
            </a:r>
            <a:endParaRPr kumimoji="1" lang="en-US" altLang="ja-JP" sz="700" b="1" dirty="0"/>
          </a:p>
          <a:p>
            <a:pPr algn="ctr"/>
            <a:r>
              <a:rPr kumimoji="1" lang="ja-JP" altLang="en-US" sz="700" b="1" dirty="0"/>
              <a:t>変更することが可能です</a:t>
            </a:r>
          </a:p>
        </p:txBody>
      </p:sp>
      <p:sp>
        <p:nvSpPr>
          <p:cNvPr id="77" name="正方形/長方形 76"/>
          <p:cNvSpPr/>
          <p:nvPr/>
        </p:nvSpPr>
        <p:spPr>
          <a:xfrm>
            <a:off x="509496" y="454487"/>
            <a:ext cx="509497" cy="56513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文字の編集ができます</a:t>
            </a:r>
          </a:p>
        </p:txBody>
      </p:sp>
      <p:sp>
        <p:nvSpPr>
          <p:cNvPr id="78" name="正方形/長方形 77"/>
          <p:cNvSpPr/>
          <p:nvPr/>
        </p:nvSpPr>
        <p:spPr>
          <a:xfrm>
            <a:off x="390666" y="1358283"/>
            <a:ext cx="1377171" cy="141069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文字の編集ができます</a:t>
            </a:r>
          </a:p>
        </p:txBody>
      </p:sp>
      <p:sp>
        <p:nvSpPr>
          <p:cNvPr id="79" name="正方形/長方形 78"/>
          <p:cNvSpPr/>
          <p:nvPr/>
        </p:nvSpPr>
        <p:spPr>
          <a:xfrm>
            <a:off x="1827782" y="2804130"/>
            <a:ext cx="1383033" cy="146111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文字の編集ができます</a:t>
            </a:r>
          </a:p>
        </p:txBody>
      </p:sp>
      <p:sp>
        <p:nvSpPr>
          <p:cNvPr id="80" name="正方形/長方形 79"/>
          <p:cNvSpPr/>
          <p:nvPr/>
        </p:nvSpPr>
        <p:spPr>
          <a:xfrm>
            <a:off x="1820332" y="1358283"/>
            <a:ext cx="674727" cy="68059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写真を入れることが</a:t>
            </a:r>
            <a:endParaRPr kumimoji="1" lang="en-US" altLang="ja-JP" sz="700" b="1" dirty="0"/>
          </a:p>
          <a:p>
            <a:pPr algn="ctr"/>
            <a:r>
              <a:rPr kumimoji="1" lang="ja-JP" altLang="en-US" sz="700" b="1" dirty="0"/>
              <a:t>できます</a:t>
            </a:r>
          </a:p>
        </p:txBody>
      </p:sp>
      <p:sp>
        <p:nvSpPr>
          <p:cNvPr id="81" name="正方形/長方形 80"/>
          <p:cNvSpPr/>
          <p:nvPr/>
        </p:nvSpPr>
        <p:spPr>
          <a:xfrm>
            <a:off x="2536088" y="1358283"/>
            <a:ext cx="674727" cy="68059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写真を入れることが</a:t>
            </a:r>
            <a:endParaRPr kumimoji="1" lang="en-US" altLang="ja-JP" sz="700" b="1" dirty="0"/>
          </a:p>
          <a:p>
            <a:pPr algn="ctr"/>
            <a:r>
              <a:rPr kumimoji="1" lang="ja-JP" altLang="en-US" sz="700" b="1" dirty="0"/>
              <a:t>できます</a:t>
            </a:r>
          </a:p>
        </p:txBody>
      </p:sp>
      <p:sp>
        <p:nvSpPr>
          <p:cNvPr id="82" name="正方形/長方形 81"/>
          <p:cNvSpPr/>
          <p:nvPr/>
        </p:nvSpPr>
        <p:spPr>
          <a:xfrm>
            <a:off x="1820332" y="2084579"/>
            <a:ext cx="674727" cy="68059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写真を入れることが</a:t>
            </a:r>
            <a:endParaRPr kumimoji="1" lang="en-US" altLang="ja-JP" sz="700" b="1" dirty="0"/>
          </a:p>
          <a:p>
            <a:pPr algn="ctr"/>
            <a:r>
              <a:rPr kumimoji="1" lang="ja-JP" altLang="en-US" sz="700" b="1" dirty="0"/>
              <a:t>できます</a:t>
            </a:r>
          </a:p>
        </p:txBody>
      </p:sp>
      <p:sp>
        <p:nvSpPr>
          <p:cNvPr id="83" name="正方形/長方形 82"/>
          <p:cNvSpPr/>
          <p:nvPr/>
        </p:nvSpPr>
        <p:spPr>
          <a:xfrm>
            <a:off x="2536088" y="2084579"/>
            <a:ext cx="674727" cy="68059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写真を入れることが</a:t>
            </a:r>
            <a:endParaRPr kumimoji="1" lang="en-US" altLang="ja-JP" sz="700" b="1" dirty="0"/>
          </a:p>
          <a:p>
            <a:pPr algn="ctr"/>
            <a:r>
              <a:rPr kumimoji="1" lang="ja-JP" altLang="en-US" sz="700" b="1" dirty="0"/>
              <a:t>できます</a:t>
            </a:r>
          </a:p>
        </p:txBody>
      </p:sp>
      <p:sp>
        <p:nvSpPr>
          <p:cNvPr id="84" name="正方形/長方形 83"/>
          <p:cNvSpPr/>
          <p:nvPr/>
        </p:nvSpPr>
        <p:spPr>
          <a:xfrm>
            <a:off x="377184" y="2811663"/>
            <a:ext cx="674727" cy="68059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写真を入れることが</a:t>
            </a:r>
            <a:endParaRPr kumimoji="1" lang="en-US" altLang="ja-JP" sz="700" b="1" dirty="0"/>
          </a:p>
          <a:p>
            <a:pPr algn="ctr"/>
            <a:r>
              <a:rPr kumimoji="1" lang="ja-JP" altLang="en-US" sz="700" b="1" dirty="0"/>
              <a:t>できます</a:t>
            </a:r>
          </a:p>
        </p:txBody>
      </p:sp>
      <p:sp>
        <p:nvSpPr>
          <p:cNvPr id="85" name="正方形/長方形 84"/>
          <p:cNvSpPr/>
          <p:nvPr/>
        </p:nvSpPr>
        <p:spPr>
          <a:xfrm>
            <a:off x="1092940" y="2811663"/>
            <a:ext cx="674727" cy="68059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写真を入れることが</a:t>
            </a:r>
            <a:endParaRPr kumimoji="1" lang="en-US" altLang="ja-JP" sz="700" b="1" dirty="0"/>
          </a:p>
          <a:p>
            <a:pPr algn="ctr"/>
            <a:r>
              <a:rPr kumimoji="1" lang="ja-JP" altLang="en-US" sz="700" b="1" dirty="0"/>
              <a:t>できます</a:t>
            </a:r>
          </a:p>
        </p:txBody>
      </p:sp>
      <p:sp>
        <p:nvSpPr>
          <p:cNvPr id="86" name="正方形/長方形 85"/>
          <p:cNvSpPr/>
          <p:nvPr/>
        </p:nvSpPr>
        <p:spPr>
          <a:xfrm>
            <a:off x="377184" y="3537959"/>
            <a:ext cx="674727" cy="68059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写真を入れることが</a:t>
            </a:r>
            <a:endParaRPr kumimoji="1" lang="en-US" altLang="ja-JP" sz="700" b="1" dirty="0"/>
          </a:p>
          <a:p>
            <a:pPr algn="ctr"/>
            <a:r>
              <a:rPr kumimoji="1" lang="ja-JP" altLang="en-US" sz="700" b="1" dirty="0"/>
              <a:t>できます</a:t>
            </a:r>
          </a:p>
        </p:txBody>
      </p:sp>
      <p:sp>
        <p:nvSpPr>
          <p:cNvPr id="87" name="正方形/長方形 86"/>
          <p:cNvSpPr/>
          <p:nvPr/>
        </p:nvSpPr>
        <p:spPr>
          <a:xfrm>
            <a:off x="1092940" y="3537959"/>
            <a:ext cx="674727" cy="68059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写真を入れることが</a:t>
            </a:r>
            <a:endParaRPr kumimoji="1" lang="en-US" altLang="ja-JP" sz="700" b="1" dirty="0"/>
          </a:p>
          <a:p>
            <a:pPr algn="ctr"/>
            <a:r>
              <a:rPr kumimoji="1" lang="ja-JP" altLang="en-US" sz="700" b="1" dirty="0"/>
              <a:t>できます</a:t>
            </a:r>
          </a:p>
        </p:txBody>
      </p:sp>
      <p:sp>
        <p:nvSpPr>
          <p:cNvPr id="88" name="正方形/長方形 87"/>
          <p:cNvSpPr/>
          <p:nvPr/>
        </p:nvSpPr>
        <p:spPr>
          <a:xfrm>
            <a:off x="343520" y="4331809"/>
            <a:ext cx="2904839" cy="30336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文字の編集ができます</a:t>
            </a:r>
          </a:p>
        </p:txBody>
      </p:sp>
      <p:sp>
        <p:nvSpPr>
          <p:cNvPr id="89" name="正方形/長方形 88"/>
          <p:cNvSpPr/>
          <p:nvPr/>
        </p:nvSpPr>
        <p:spPr>
          <a:xfrm>
            <a:off x="343520" y="4754786"/>
            <a:ext cx="2904839" cy="40155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00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964374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94254" y="283316"/>
            <a:ext cx="3303586" cy="252191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947</TotalTime>
  <Words>435</Words>
  <Application>Microsoft Office PowerPoint</Application>
  <PresentationFormat>ユーザー設定</PresentationFormat>
  <Paragraphs>85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3" baseType="lpstr">
      <vt:lpstr>ＭＳ Ｐゴシック</vt:lpstr>
      <vt:lpstr>Yu Gothic Medium</vt:lpstr>
      <vt:lpstr>Yu Gothic</vt:lpstr>
      <vt:lpstr>Yu Gothic</vt:lpstr>
      <vt:lpstr>游ゴシック Light</vt:lpstr>
      <vt:lpstr>Yu Mincho Demibold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39</cp:revision>
  <cp:lastPrinted>2016-12-09T03:20:15Z</cp:lastPrinted>
  <dcterms:created xsi:type="dcterms:W3CDTF">2016-11-14T11:00:59Z</dcterms:created>
  <dcterms:modified xsi:type="dcterms:W3CDTF">2017-03-28T10:57:30Z</dcterms:modified>
</cp:coreProperties>
</file>