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5"/>
  </p:notesMasterIdLst>
  <p:sldIdLst>
    <p:sldId id="258" r:id="rId2"/>
    <p:sldId id="259" r:id="rId3"/>
    <p:sldId id="257" r:id="rId4"/>
  </p:sldIdLst>
  <p:sldSz cx="9906000" cy="6858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2222"/>
    <a:srgbClr val="432818"/>
    <a:srgbClr val="DCB419"/>
    <a:srgbClr val="449EA4"/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3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888" y="184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DEF19-92F1-DD46-B1DB-A9D8DA7962A7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6313" y="1241425"/>
            <a:ext cx="48418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5827F7-1A36-AA4E-AB9C-44C2F2AB27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8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2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507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220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7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95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7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00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999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41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47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13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37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979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497545" y="5579371"/>
            <a:ext cx="4029715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90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今年</a:t>
            </a:r>
            <a:r>
              <a:rPr lang="ja-JP" altLang="en-US" sz="77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も</a:t>
            </a:r>
            <a:r>
              <a:rPr lang="en-US" altLang="ja-JP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1</a:t>
            </a:r>
            <a:r>
              <a:rPr lang="ja-JP" altLang="en-US" sz="77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年</a:t>
            </a: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、ご愛顧ありがとうございました。感謝を込めて歳末感謝セールを開催いたします。人気のアイテムから最新のモデルまで全品最大</a:t>
            </a:r>
            <a:r>
              <a:rPr lang="en-US" altLang="ja-JP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30%OFF</a:t>
            </a: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！お得がいっぱい詰まったこの機会に是非足をお運びくださいね！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87793" y="6166491"/>
            <a:ext cx="2060384" cy="388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83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283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750075" y="6233354"/>
            <a:ext cx="1746995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770"/>
              </a:lnSpc>
            </a:pP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770"/>
              </a:lnSpc>
            </a:pP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525265" y="1695046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1323824" y="6612026"/>
            <a:ext cx="2448706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98"/>
              </a:lnSpc>
            </a:pPr>
            <a:r>
              <a:rPr lang="en-US" altLang="ja-JP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898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541327" y="253109"/>
            <a:ext cx="1150039" cy="1150039"/>
          </a:xfrm>
          <a:prstGeom prst="ellipse">
            <a:avLst/>
          </a:prstGeom>
          <a:solidFill>
            <a:srgbClr val="DCB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6668" y="404893"/>
            <a:ext cx="961701" cy="88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79"/>
              </a:lnSpc>
            </a:pPr>
            <a:r>
              <a:rPr kumimoji="1" lang="ja-JP" altLang="en-US" sz="275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歳末</a:t>
            </a:r>
            <a:endParaRPr kumimoji="1" lang="en-US" altLang="ja-JP" sz="2758" b="1" dirty="0">
              <a:solidFill>
                <a:srgbClr val="432818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  <a:p>
            <a:pPr>
              <a:lnSpc>
                <a:spcPts val="3079"/>
              </a:lnSpc>
            </a:pPr>
            <a:r>
              <a:rPr kumimoji="1" lang="ja-JP" altLang="en-US" sz="275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謝恩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279" y="319751"/>
            <a:ext cx="2651068" cy="1000993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548177" y="1695046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6" name="正方形/長方形 15"/>
          <p:cNvSpPr/>
          <p:nvPr/>
        </p:nvSpPr>
        <p:spPr>
          <a:xfrm>
            <a:off x="3525265" y="266917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2548177" y="266917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1536191" y="364221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9" name="正方形/長方形 18"/>
          <p:cNvSpPr/>
          <p:nvPr/>
        </p:nvSpPr>
        <p:spPr>
          <a:xfrm>
            <a:off x="559103" y="364221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20" name="正方形/長方形 19"/>
          <p:cNvSpPr/>
          <p:nvPr/>
        </p:nvSpPr>
        <p:spPr>
          <a:xfrm>
            <a:off x="1536191" y="4612373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559103" y="4612373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8921" y="1853098"/>
            <a:ext cx="1491370" cy="137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338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kumimoji="1" lang="ja-JP" altLang="en-US" sz="8338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47578" y="2526674"/>
            <a:ext cx="1491370" cy="53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86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endParaRPr kumimoji="1" lang="ja-JP" altLang="en-US" sz="2886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550623" y="3036659"/>
            <a:ext cx="1491370" cy="53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86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OFF</a:t>
            </a:r>
            <a:endParaRPr kumimoji="1" lang="ja-JP" altLang="en-US" sz="2886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8900000">
            <a:off x="411802" y="1626172"/>
            <a:ext cx="68475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最大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670517" y="3707609"/>
            <a:ext cx="1491370" cy="457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37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2016</a:t>
            </a:r>
            <a:endParaRPr kumimoji="1" lang="ja-JP" altLang="en-US" sz="237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023" y="4157481"/>
            <a:ext cx="1521040" cy="80158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2612823" y="4213856"/>
            <a:ext cx="2055458" cy="694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1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12.01</a:t>
            </a:r>
            <a:r>
              <a:rPr kumimoji="1" lang="en-US" altLang="ja-JP" sz="256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〜</a:t>
            </a:r>
            <a:endParaRPr kumimoji="1" lang="ja-JP" altLang="en-US" sz="2566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612823" y="4764801"/>
            <a:ext cx="1491370" cy="694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1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12.25</a:t>
            </a:r>
            <a:endParaRPr kumimoji="1" lang="ja-JP" altLang="en-US" sz="391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18900000">
            <a:off x="4008307" y="5126067"/>
            <a:ext cx="68475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期間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60" y="6480681"/>
            <a:ext cx="3902309" cy="80158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5446871" y="5579371"/>
            <a:ext cx="4029715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90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今年</a:t>
            </a:r>
            <a:r>
              <a:rPr lang="ja-JP" altLang="en-US" sz="77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も</a:t>
            </a:r>
            <a:r>
              <a:rPr lang="en-US" altLang="ja-JP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1</a:t>
            </a:r>
            <a:r>
              <a:rPr lang="ja-JP" altLang="en-US" sz="77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年</a:t>
            </a: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、ご愛顧ありがとうございました。感謝を込めて歳末感謝セールを開催いたします。人気のアイテムから最新のモデルまで全品最大</a:t>
            </a:r>
            <a:r>
              <a:rPr lang="en-US" altLang="ja-JP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30%OFF</a:t>
            </a: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！お得がいっぱい詰まったこの機会に是非足をお運びくださいね！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5437119" y="6166491"/>
            <a:ext cx="2060384" cy="388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83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283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699401" y="6233354"/>
            <a:ext cx="1746995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770"/>
              </a:lnSpc>
            </a:pP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770"/>
              </a:lnSpc>
            </a:pP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8474591" y="1695046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36" name="正方形/長方形 35"/>
          <p:cNvSpPr/>
          <p:nvPr/>
        </p:nvSpPr>
        <p:spPr>
          <a:xfrm>
            <a:off x="6273150" y="6612026"/>
            <a:ext cx="2448706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98"/>
              </a:lnSpc>
            </a:pPr>
            <a:r>
              <a:rPr lang="en-US" altLang="ja-JP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898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7" name="円/楕円 4"/>
          <p:cNvSpPr/>
          <p:nvPr/>
        </p:nvSpPr>
        <p:spPr>
          <a:xfrm>
            <a:off x="5490653" y="253109"/>
            <a:ext cx="1150039" cy="1150039"/>
          </a:xfrm>
          <a:prstGeom prst="ellipse">
            <a:avLst/>
          </a:prstGeom>
          <a:solidFill>
            <a:srgbClr val="DCB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655994" y="404893"/>
            <a:ext cx="961701" cy="88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79"/>
              </a:lnSpc>
            </a:pPr>
            <a:r>
              <a:rPr kumimoji="1" lang="ja-JP" altLang="en-US" sz="275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歳末</a:t>
            </a:r>
            <a:endParaRPr kumimoji="1" lang="en-US" altLang="ja-JP" sz="2758" b="1" dirty="0">
              <a:solidFill>
                <a:srgbClr val="432818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  <a:p>
            <a:pPr>
              <a:lnSpc>
                <a:spcPts val="3079"/>
              </a:lnSpc>
            </a:pPr>
            <a:r>
              <a:rPr kumimoji="1" lang="ja-JP" altLang="en-US" sz="275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謝恩</a:t>
            </a: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605" y="319751"/>
            <a:ext cx="2651068" cy="1000993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7497503" y="1695046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4" name="正方形/長方形 43"/>
          <p:cNvSpPr/>
          <p:nvPr/>
        </p:nvSpPr>
        <p:spPr>
          <a:xfrm>
            <a:off x="8474591" y="266917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5" name="正方形/長方形 44"/>
          <p:cNvSpPr/>
          <p:nvPr/>
        </p:nvSpPr>
        <p:spPr>
          <a:xfrm>
            <a:off x="7497503" y="266917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6" name="正方形/長方形 45"/>
          <p:cNvSpPr/>
          <p:nvPr/>
        </p:nvSpPr>
        <p:spPr>
          <a:xfrm>
            <a:off x="6485517" y="364221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7" name="正方形/長方形 46"/>
          <p:cNvSpPr/>
          <p:nvPr/>
        </p:nvSpPr>
        <p:spPr>
          <a:xfrm>
            <a:off x="5508429" y="364221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8" name="正方形/長方形 47"/>
          <p:cNvSpPr/>
          <p:nvPr/>
        </p:nvSpPr>
        <p:spPr>
          <a:xfrm>
            <a:off x="6485517" y="4612373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9" name="正方形/長方形 48"/>
          <p:cNvSpPr/>
          <p:nvPr/>
        </p:nvSpPr>
        <p:spPr>
          <a:xfrm>
            <a:off x="5508429" y="4612373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668247" y="1853098"/>
            <a:ext cx="1491370" cy="137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338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kumimoji="1" lang="ja-JP" altLang="en-US" sz="8338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896904" y="2526674"/>
            <a:ext cx="1491370" cy="53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86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endParaRPr kumimoji="1" lang="ja-JP" altLang="en-US" sz="2886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499949" y="3036659"/>
            <a:ext cx="1491370" cy="53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86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OFF</a:t>
            </a:r>
            <a:endParaRPr kumimoji="1" lang="ja-JP" altLang="en-US" sz="2886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 rot="18900000">
            <a:off x="5361128" y="1626172"/>
            <a:ext cx="68475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最大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619843" y="3707609"/>
            <a:ext cx="1491370" cy="457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37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2016</a:t>
            </a:r>
            <a:endParaRPr kumimoji="1" lang="ja-JP" altLang="en-US" sz="237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5" name="図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349" y="4157481"/>
            <a:ext cx="1521040" cy="80158"/>
          </a:xfrm>
          <a:prstGeom prst="rect">
            <a:avLst/>
          </a:prstGeom>
        </p:spPr>
      </p:pic>
      <p:sp>
        <p:nvSpPr>
          <p:cNvPr id="56" name="テキスト ボックス 55"/>
          <p:cNvSpPr txBox="1"/>
          <p:nvPr/>
        </p:nvSpPr>
        <p:spPr>
          <a:xfrm>
            <a:off x="7562149" y="4213856"/>
            <a:ext cx="2055458" cy="694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1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12.01</a:t>
            </a:r>
            <a:r>
              <a:rPr kumimoji="1" lang="en-US" altLang="ja-JP" sz="256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〜</a:t>
            </a:r>
            <a:endParaRPr kumimoji="1" lang="ja-JP" altLang="en-US" sz="2566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562149" y="4764801"/>
            <a:ext cx="1491370" cy="694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1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12.25</a:t>
            </a:r>
            <a:endParaRPr kumimoji="1" lang="ja-JP" altLang="en-US" sz="391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 rot="18900000">
            <a:off x="8957633" y="5126067"/>
            <a:ext cx="68475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期間</a:t>
            </a:r>
          </a:p>
        </p:txBody>
      </p:sp>
      <p:pic>
        <p:nvPicPr>
          <p:cNvPr id="59" name="図 5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486" y="6480681"/>
            <a:ext cx="3902309" cy="8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98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497545" y="5579371"/>
            <a:ext cx="4029715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90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今年</a:t>
            </a:r>
            <a:r>
              <a:rPr lang="ja-JP" altLang="en-US" sz="77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も</a:t>
            </a:r>
            <a:r>
              <a:rPr lang="en-US" altLang="ja-JP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1</a:t>
            </a:r>
            <a:r>
              <a:rPr lang="ja-JP" altLang="en-US" sz="77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年</a:t>
            </a: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、ご愛顧ありがとうございました。感謝を込めて歳末感謝セールを開催いたします。人気のアイテムから最新のモデルまで全品最大</a:t>
            </a:r>
            <a:r>
              <a:rPr lang="en-US" altLang="ja-JP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30%OFF</a:t>
            </a: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！お得がいっぱい詰まったこの機会に是非足をお運びくださいね！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87793" y="6166491"/>
            <a:ext cx="2060384" cy="388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83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283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750075" y="6233354"/>
            <a:ext cx="1746995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770"/>
              </a:lnSpc>
            </a:pP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770"/>
              </a:lnSpc>
            </a:pP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525265" y="1695046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1323824" y="6612026"/>
            <a:ext cx="2448706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98"/>
              </a:lnSpc>
            </a:pPr>
            <a:r>
              <a:rPr lang="en-US" altLang="ja-JP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898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541327" y="253109"/>
            <a:ext cx="1150039" cy="1150039"/>
          </a:xfrm>
          <a:prstGeom prst="ellipse">
            <a:avLst/>
          </a:prstGeom>
          <a:solidFill>
            <a:srgbClr val="DCB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6668" y="404893"/>
            <a:ext cx="961701" cy="88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79"/>
              </a:lnSpc>
            </a:pPr>
            <a:r>
              <a:rPr kumimoji="1" lang="ja-JP" altLang="en-US" sz="275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歳末</a:t>
            </a:r>
            <a:endParaRPr kumimoji="1" lang="en-US" altLang="ja-JP" sz="2758" b="1" dirty="0">
              <a:solidFill>
                <a:srgbClr val="432818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  <a:p>
            <a:pPr>
              <a:lnSpc>
                <a:spcPts val="3079"/>
              </a:lnSpc>
            </a:pPr>
            <a:r>
              <a:rPr kumimoji="1" lang="ja-JP" altLang="en-US" sz="275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謝恩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279" y="319751"/>
            <a:ext cx="2651068" cy="1000993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548177" y="1695046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6" name="正方形/長方形 15"/>
          <p:cNvSpPr/>
          <p:nvPr/>
        </p:nvSpPr>
        <p:spPr>
          <a:xfrm>
            <a:off x="3525265" y="266917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2548177" y="266917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1536191" y="364221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9" name="正方形/長方形 18"/>
          <p:cNvSpPr/>
          <p:nvPr/>
        </p:nvSpPr>
        <p:spPr>
          <a:xfrm>
            <a:off x="559103" y="364221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20" name="正方形/長方形 19"/>
          <p:cNvSpPr/>
          <p:nvPr/>
        </p:nvSpPr>
        <p:spPr>
          <a:xfrm>
            <a:off x="1536191" y="4612373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559103" y="4612373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8921" y="1853098"/>
            <a:ext cx="1491370" cy="137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338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kumimoji="1" lang="ja-JP" altLang="en-US" sz="8338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47578" y="2526674"/>
            <a:ext cx="1491370" cy="53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86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endParaRPr kumimoji="1" lang="ja-JP" altLang="en-US" sz="2886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550623" y="3036659"/>
            <a:ext cx="1491370" cy="53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86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OFF</a:t>
            </a:r>
            <a:endParaRPr kumimoji="1" lang="ja-JP" altLang="en-US" sz="2886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8900000">
            <a:off x="411802" y="1626172"/>
            <a:ext cx="68475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最大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670517" y="3707609"/>
            <a:ext cx="1491370" cy="457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37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2016</a:t>
            </a:r>
            <a:endParaRPr kumimoji="1" lang="ja-JP" altLang="en-US" sz="237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023" y="4157481"/>
            <a:ext cx="1521040" cy="80158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2612823" y="4213856"/>
            <a:ext cx="2055458" cy="694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1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12.01</a:t>
            </a:r>
            <a:r>
              <a:rPr kumimoji="1" lang="en-US" altLang="ja-JP" sz="256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〜</a:t>
            </a:r>
            <a:endParaRPr kumimoji="1" lang="ja-JP" altLang="en-US" sz="2566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612823" y="4764801"/>
            <a:ext cx="1491370" cy="694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1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12.25</a:t>
            </a:r>
            <a:endParaRPr kumimoji="1" lang="ja-JP" altLang="en-US" sz="391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18900000">
            <a:off x="4008307" y="5126067"/>
            <a:ext cx="68475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期間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60" y="6480681"/>
            <a:ext cx="3902309" cy="80158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5446871" y="5579371"/>
            <a:ext cx="4029715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90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今年</a:t>
            </a:r>
            <a:r>
              <a:rPr lang="ja-JP" altLang="en-US" sz="77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も</a:t>
            </a:r>
            <a:r>
              <a:rPr lang="en-US" altLang="ja-JP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1</a:t>
            </a:r>
            <a:r>
              <a:rPr lang="ja-JP" altLang="en-US" sz="77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年</a:t>
            </a: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、ご愛顧ありがとうございました。感謝を込めて歳末感謝セールを開催いたします。人気のアイテムから最新のモデルまで全品最大</a:t>
            </a:r>
            <a:r>
              <a:rPr lang="en-US" altLang="ja-JP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30%OFF</a:t>
            </a: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！お得がいっぱい詰まったこの機会に是非足をお運びくださいね！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5437119" y="6166491"/>
            <a:ext cx="2060384" cy="388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83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283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699401" y="6233354"/>
            <a:ext cx="1746995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770"/>
              </a:lnSpc>
            </a:pP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770"/>
              </a:lnSpc>
            </a:pP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8474591" y="1695046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36" name="正方形/長方形 35"/>
          <p:cNvSpPr/>
          <p:nvPr/>
        </p:nvSpPr>
        <p:spPr>
          <a:xfrm>
            <a:off x="6273150" y="6612026"/>
            <a:ext cx="2448706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98"/>
              </a:lnSpc>
            </a:pPr>
            <a:r>
              <a:rPr lang="en-US" altLang="ja-JP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898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7" name="円/楕円 4"/>
          <p:cNvSpPr/>
          <p:nvPr/>
        </p:nvSpPr>
        <p:spPr>
          <a:xfrm>
            <a:off x="5490653" y="253109"/>
            <a:ext cx="1150039" cy="1150039"/>
          </a:xfrm>
          <a:prstGeom prst="ellipse">
            <a:avLst/>
          </a:prstGeom>
          <a:solidFill>
            <a:srgbClr val="DCB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655994" y="404893"/>
            <a:ext cx="961701" cy="88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79"/>
              </a:lnSpc>
            </a:pPr>
            <a:r>
              <a:rPr kumimoji="1" lang="ja-JP" altLang="en-US" sz="275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歳末</a:t>
            </a:r>
            <a:endParaRPr kumimoji="1" lang="en-US" altLang="ja-JP" sz="2758" b="1" dirty="0">
              <a:solidFill>
                <a:srgbClr val="432818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  <a:p>
            <a:pPr>
              <a:lnSpc>
                <a:spcPts val="3079"/>
              </a:lnSpc>
            </a:pPr>
            <a:r>
              <a:rPr kumimoji="1" lang="ja-JP" altLang="en-US" sz="275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謝恩</a:t>
            </a: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605" y="319751"/>
            <a:ext cx="2651068" cy="1000993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7497503" y="1695046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4" name="正方形/長方形 43"/>
          <p:cNvSpPr/>
          <p:nvPr/>
        </p:nvSpPr>
        <p:spPr>
          <a:xfrm>
            <a:off x="8474591" y="266917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5" name="正方形/長方形 44"/>
          <p:cNvSpPr/>
          <p:nvPr/>
        </p:nvSpPr>
        <p:spPr>
          <a:xfrm>
            <a:off x="7497503" y="266917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6" name="正方形/長方形 45"/>
          <p:cNvSpPr/>
          <p:nvPr/>
        </p:nvSpPr>
        <p:spPr>
          <a:xfrm>
            <a:off x="6485517" y="364221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7" name="正方形/長方形 46"/>
          <p:cNvSpPr/>
          <p:nvPr/>
        </p:nvSpPr>
        <p:spPr>
          <a:xfrm>
            <a:off x="5508429" y="3642211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8" name="正方形/長方形 47"/>
          <p:cNvSpPr/>
          <p:nvPr/>
        </p:nvSpPr>
        <p:spPr>
          <a:xfrm>
            <a:off x="6485517" y="4612373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9" name="正方形/長方形 48"/>
          <p:cNvSpPr/>
          <p:nvPr/>
        </p:nvSpPr>
        <p:spPr>
          <a:xfrm>
            <a:off x="5508429" y="4612373"/>
            <a:ext cx="877641" cy="8769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668247" y="1853098"/>
            <a:ext cx="1491370" cy="137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338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kumimoji="1" lang="ja-JP" altLang="en-US" sz="8338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896904" y="2526674"/>
            <a:ext cx="1491370" cy="53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86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endParaRPr kumimoji="1" lang="ja-JP" altLang="en-US" sz="2886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499949" y="3036659"/>
            <a:ext cx="1491370" cy="53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86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OFF</a:t>
            </a:r>
            <a:endParaRPr kumimoji="1" lang="ja-JP" altLang="en-US" sz="2886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 rot="18900000">
            <a:off x="5361128" y="1626172"/>
            <a:ext cx="68475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最大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619843" y="3707609"/>
            <a:ext cx="1491370" cy="457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37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2016</a:t>
            </a:r>
            <a:endParaRPr kumimoji="1" lang="ja-JP" altLang="en-US" sz="237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5" name="図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349" y="4157481"/>
            <a:ext cx="1521040" cy="80158"/>
          </a:xfrm>
          <a:prstGeom prst="rect">
            <a:avLst/>
          </a:prstGeom>
        </p:spPr>
      </p:pic>
      <p:sp>
        <p:nvSpPr>
          <p:cNvPr id="56" name="テキスト ボックス 55"/>
          <p:cNvSpPr txBox="1"/>
          <p:nvPr/>
        </p:nvSpPr>
        <p:spPr>
          <a:xfrm>
            <a:off x="7562149" y="4213856"/>
            <a:ext cx="2055458" cy="694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1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12.01</a:t>
            </a:r>
            <a:r>
              <a:rPr kumimoji="1" lang="en-US" altLang="ja-JP" sz="256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〜</a:t>
            </a:r>
            <a:endParaRPr kumimoji="1" lang="ja-JP" altLang="en-US" sz="2566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562149" y="4764801"/>
            <a:ext cx="1491370" cy="694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1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12.25</a:t>
            </a:r>
            <a:endParaRPr kumimoji="1" lang="ja-JP" altLang="en-US" sz="391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 rot="18900000">
            <a:off x="8957633" y="5126067"/>
            <a:ext cx="68475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期間</a:t>
            </a:r>
          </a:p>
        </p:txBody>
      </p:sp>
      <p:pic>
        <p:nvPicPr>
          <p:cNvPr id="59" name="図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486" y="6480681"/>
            <a:ext cx="3902309" cy="80158"/>
          </a:xfrm>
          <a:prstGeom prst="rect">
            <a:avLst/>
          </a:prstGeom>
        </p:spPr>
      </p:pic>
      <p:sp>
        <p:nvSpPr>
          <p:cNvPr id="90" name="正方形/長方形 89"/>
          <p:cNvSpPr/>
          <p:nvPr/>
        </p:nvSpPr>
        <p:spPr>
          <a:xfrm>
            <a:off x="0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91" name="正方形/長方形 90"/>
          <p:cNvSpPr/>
          <p:nvPr/>
        </p:nvSpPr>
        <p:spPr>
          <a:xfrm>
            <a:off x="1763854" y="339370"/>
            <a:ext cx="2679024" cy="98656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タイトルを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変更する</a:t>
            </a:r>
            <a:r>
              <a:rPr kumimoji="1" lang="ja-JP" altLang="en-US" sz="898" b="1" dirty="0" smtClean="0"/>
              <a:t>ことが可能</a:t>
            </a:r>
            <a:r>
              <a:rPr kumimoji="1" lang="ja-JP" altLang="en-US" sz="898" b="1" dirty="0"/>
              <a:t>です</a:t>
            </a:r>
          </a:p>
        </p:txBody>
      </p:sp>
      <p:sp>
        <p:nvSpPr>
          <p:cNvPr id="92" name="正方形/長方形 91"/>
          <p:cNvSpPr/>
          <p:nvPr/>
        </p:nvSpPr>
        <p:spPr>
          <a:xfrm>
            <a:off x="754268" y="453537"/>
            <a:ext cx="686173" cy="76109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文字の編集ができます</a:t>
            </a:r>
          </a:p>
        </p:txBody>
      </p:sp>
      <p:sp>
        <p:nvSpPr>
          <p:cNvPr id="93" name="正方形/長方形 92"/>
          <p:cNvSpPr/>
          <p:nvPr/>
        </p:nvSpPr>
        <p:spPr>
          <a:xfrm>
            <a:off x="594232" y="1670739"/>
            <a:ext cx="1854729" cy="189988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2537586" y="3617958"/>
            <a:ext cx="1854729" cy="189988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2519658" y="1670739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3483615" y="1670739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2519658" y="2648891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3483615" y="2648891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576074" y="3628103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1540031" y="3628103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576074" y="4606255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02" name="正方形/長方形 101"/>
          <p:cNvSpPr/>
          <p:nvPr/>
        </p:nvSpPr>
        <p:spPr>
          <a:xfrm>
            <a:off x="1540031" y="4606255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03" name="正方形/長方形 102"/>
          <p:cNvSpPr/>
          <p:nvPr/>
        </p:nvSpPr>
        <p:spPr>
          <a:xfrm>
            <a:off x="530737" y="5607903"/>
            <a:ext cx="3912141" cy="40856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530737" y="6245037"/>
            <a:ext cx="3912141" cy="54079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05" name="正方形/長方形 104"/>
          <p:cNvSpPr/>
          <p:nvPr/>
        </p:nvSpPr>
        <p:spPr>
          <a:xfrm>
            <a:off x="4946290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106" name="正方形/長方形 105"/>
          <p:cNvSpPr/>
          <p:nvPr/>
        </p:nvSpPr>
        <p:spPr>
          <a:xfrm>
            <a:off x="6710144" y="339370"/>
            <a:ext cx="2679024" cy="98656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タイトルを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変更する</a:t>
            </a:r>
            <a:r>
              <a:rPr kumimoji="1" lang="ja-JP" altLang="en-US" sz="898" b="1" dirty="0" smtClean="0"/>
              <a:t>ことが可能</a:t>
            </a:r>
            <a:r>
              <a:rPr kumimoji="1" lang="ja-JP" altLang="en-US" sz="898" b="1" dirty="0"/>
              <a:t>です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5700558" y="453537"/>
            <a:ext cx="686173" cy="76109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文字の編集ができます</a:t>
            </a:r>
          </a:p>
        </p:txBody>
      </p:sp>
      <p:sp>
        <p:nvSpPr>
          <p:cNvPr id="108" name="正方形/長方形 107"/>
          <p:cNvSpPr/>
          <p:nvPr/>
        </p:nvSpPr>
        <p:spPr>
          <a:xfrm>
            <a:off x="5540522" y="1670739"/>
            <a:ext cx="1854729" cy="189988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7483876" y="3617958"/>
            <a:ext cx="1854729" cy="189988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7465948" y="1670739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1" name="正方形/長方形 110"/>
          <p:cNvSpPr/>
          <p:nvPr/>
        </p:nvSpPr>
        <p:spPr>
          <a:xfrm>
            <a:off x="8429905" y="1670739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2" name="正方形/長方形 111"/>
          <p:cNvSpPr/>
          <p:nvPr/>
        </p:nvSpPr>
        <p:spPr>
          <a:xfrm>
            <a:off x="7465948" y="2648891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3" name="正方形/長方形 112"/>
          <p:cNvSpPr/>
          <p:nvPr/>
        </p:nvSpPr>
        <p:spPr>
          <a:xfrm>
            <a:off x="8429905" y="2648891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4" name="正方形/長方形 113"/>
          <p:cNvSpPr/>
          <p:nvPr/>
        </p:nvSpPr>
        <p:spPr>
          <a:xfrm>
            <a:off x="5522364" y="3628103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5" name="正方形/長方形 114"/>
          <p:cNvSpPr/>
          <p:nvPr/>
        </p:nvSpPr>
        <p:spPr>
          <a:xfrm>
            <a:off x="6486321" y="3628103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6" name="正方形/長方形 115"/>
          <p:cNvSpPr/>
          <p:nvPr/>
        </p:nvSpPr>
        <p:spPr>
          <a:xfrm>
            <a:off x="5522364" y="4606255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7" name="正方形/長方形 116"/>
          <p:cNvSpPr/>
          <p:nvPr/>
        </p:nvSpPr>
        <p:spPr>
          <a:xfrm>
            <a:off x="6486321" y="4606255"/>
            <a:ext cx="908700" cy="916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8" name="正方形/長方形 117"/>
          <p:cNvSpPr/>
          <p:nvPr/>
        </p:nvSpPr>
        <p:spPr>
          <a:xfrm>
            <a:off x="5477027" y="5607903"/>
            <a:ext cx="3912141" cy="40856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19" name="正方形/長方形 118"/>
          <p:cNvSpPr/>
          <p:nvPr/>
        </p:nvSpPr>
        <p:spPr>
          <a:xfrm>
            <a:off x="5477027" y="6245037"/>
            <a:ext cx="3912141" cy="54079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709453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38125" y="223009"/>
            <a:ext cx="8453180" cy="339643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976</TotalTime>
  <Words>712</Words>
  <Application>Microsoft Macintosh PowerPoint</Application>
  <PresentationFormat>A4 210x297 mm</PresentationFormat>
  <Paragraphs>154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Calibri</vt:lpstr>
      <vt:lpstr>Calibri Light</vt:lpstr>
      <vt:lpstr>ＭＳ Ｐゴシック</vt:lpstr>
      <vt:lpstr>Yu Gothic</vt:lpstr>
      <vt:lpstr>Yu Gothic Medium</vt:lpstr>
      <vt:lpstr>Yu Mincho Demibold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52</cp:revision>
  <cp:lastPrinted>2016-11-14T12:10:14Z</cp:lastPrinted>
  <dcterms:created xsi:type="dcterms:W3CDTF">2016-11-14T11:00:59Z</dcterms:created>
  <dcterms:modified xsi:type="dcterms:W3CDTF">2017-03-23T05:13:20Z</dcterms:modified>
</cp:coreProperties>
</file>