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8" r:id="rId2"/>
    <p:sldId id="259" r:id="rId3"/>
    <p:sldId id="257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2222"/>
    <a:srgbClr val="432818"/>
    <a:srgbClr val="DCB419"/>
    <a:srgbClr val="449EA4"/>
    <a:srgbClr val="F8B62D"/>
    <a:srgbClr val="D20B17"/>
    <a:srgbClr val="B32228"/>
    <a:srgbClr val="BD242A"/>
    <a:srgbClr val="2B2D2D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83" autoAdjust="0"/>
    <p:restoredTop sz="94660"/>
  </p:normalViewPr>
  <p:slideViewPr>
    <p:cSldViewPr snapToGrid="0">
      <p:cViewPr>
        <p:scale>
          <a:sx n="125" d="100"/>
          <a:sy n="125" d="100"/>
        </p:scale>
        <p:origin x="2984" y="-92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B280E-CCB6-DB4A-8D54-AA06864100B4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2975" y="1241425"/>
            <a:ext cx="236855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78A5B1-200D-EB42-9AD1-70853FF9B4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616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342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348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1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653011" y="8698394"/>
            <a:ext cx="6282437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今年</a:t>
            </a:r>
            <a:r>
              <a:rPr lang="ja-JP" altLang="en-US" sz="1200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も</a:t>
            </a:r>
            <a:r>
              <a:rPr lang="en-US" altLang="ja-JP" sz="1200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1 </a:t>
            </a:r>
            <a:r>
              <a:rPr lang="ja-JP" altLang="en-US" sz="1200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年</a:t>
            </a: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、ご愛顧ありがとうございました。感謝を込めて歳末感謝セールを開催いたします。人気のアイテムから最新のモデルまで全品最大</a:t>
            </a:r>
            <a:r>
              <a:rPr lang="en-US" altLang="ja-JP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30%OFF</a:t>
            </a: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！お得がいっぱい詰まったこの機会に是非足をお運びくださいね！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637808" y="9613730"/>
            <a:ext cx="27976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2000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164768" y="9717971"/>
            <a:ext cx="2723613" cy="389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200"/>
              </a:lnSpc>
            </a:pPr>
            <a:r>
              <a:rPr lang="ja-JP" altLang="en-US" sz="9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9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9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9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200"/>
              </a:lnSpc>
            </a:pPr>
            <a:r>
              <a:rPr lang="en-US" altLang="ja-JP" sz="9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9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9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5373312" y="2642623"/>
            <a:ext cx="1368266" cy="13671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38" name="正方形/長方形 37"/>
          <p:cNvSpPr/>
          <p:nvPr/>
        </p:nvSpPr>
        <p:spPr>
          <a:xfrm>
            <a:off x="2668541" y="10308331"/>
            <a:ext cx="222259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1400" dirty="0" err="1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sumple-shop.com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721270" y="394604"/>
            <a:ext cx="1792942" cy="1792942"/>
          </a:xfrm>
          <a:prstGeom prst="ellipse">
            <a:avLst/>
          </a:prstGeom>
          <a:solidFill>
            <a:srgbClr val="DCB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9039" y="631239"/>
            <a:ext cx="14993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00"/>
              </a:lnSpc>
            </a:pPr>
            <a:r>
              <a:rPr kumimoji="1" lang="ja-JP" altLang="en-US" sz="4300" b="1" dirty="0">
                <a:solidFill>
                  <a:srgbClr val="432818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歳末</a:t>
            </a:r>
            <a:endParaRPr kumimoji="1" lang="en-US" altLang="ja-JP" sz="4300" b="1" dirty="0">
              <a:solidFill>
                <a:srgbClr val="432818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  <a:p>
            <a:pPr>
              <a:lnSpc>
                <a:spcPts val="4800"/>
              </a:lnSpc>
            </a:pPr>
            <a:r>
              <a:rPr kumimoji="1" lang="ja-JP" altLang="en-US" sz="4300" b="1" dirty="0">
                <a:solidFill>
                  <a:srgbClr val="432818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謝恩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775" y="498500"/>
            <a:ext cx="4133088" cy="1560576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3850004" y="2642623"/>
            <a:ext cx="1368266" cy="13671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16" name="正方形/長方形 15"/>
          <p:cNvSpPr/>
          <p:nvPr/>
        </p:nvSpPr>
        <p:spPr>
          <a:xfrm>
            <a:off x="5373312" y="4161310"/>
            <a:ext cx="1368266" cy="13671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17" name="正方形/長方形 16"/>
          <p:cNvSpPr/>
          <p:nvPr/>
        </p:nvSpPr>
        <p:spPr>
          <a:xfrm>
            <a:off x="3850004" y="4161310"/>
            <a:ext cx="1368266" cy="13671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18" name="正方形/長方形 17"/>
          <p:cNvSpPr/>
          <p:nvPr/>
        </p:nvSpPr>
        <p:spPr>
          <a:xfrm>
            <a:off x="2343569" y="5678307"/>
            <a:ext cx="1368266" cy="13671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19" name="正方形/長方形 18"/>
          <p:cNvSpPr/>
          <p:nvPr/>
        </p:nvSpPr>
        <p:spPr>
          <a:xfrm>
            <a:off x="820261" y="5678307"/>
            <a:ext cx="1368266" cy="13671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20" name="正方形/長方形 19"/>
          <p:cNvSpPr/>
          <p:nvPr/>
        </p:nvSpPr>
        <p:spPr>
          <a:xfrm>
            <a:off x="2343569" y="7190816"/>
            <a:ext cx="1368266" cy="13671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21" name="正方形/長方形 20"/>
          <p:cNvSpPr/>
          <p:nvPr/>
        </p:nvSpPr>
        <p:spPr>
          <a:xfrm>
            <a:off x="820261" y="7190816"/>
            <a:ext cx="1368266" cy="13671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98143" y="2889031"/>
            <a:ext cx="23250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3000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30</a:t>
            </a:r>
            <a:endParaRPr kumimoji="1" lang="ja-JP" altLang="en-US" sz="13000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913654" y="3939154"/>
            <a:ext cx="23250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500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%</a:t>
            </a:r>
            <a:endParaRPr kumimoji="1" lang="ja-JP" altLang="en-US" sz="4500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294789" y="4734235"/>
            <a:ext cx="23250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500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OFF</a:t>
            </a:r>
            <a:endParaRPr kumimoji="1" lang="ja-JP" altLang="en-US" sz="4500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rot="18900000">
            <a:off x="638134" y="2537304"/>
            <a:ext cx="10675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rgbClr val="8C2222"/>
                </a:solidFill>
                <a:latin typeface="Yu Gothic" charset="-128"/>
                <a:ea typeface="Yu Gothic" charset="-128"/>
                <a:cs typeface="Yu Gothic" charset="-128"/>
              </a:rPr>
              <a:t>最大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040735" y="5780265"/>
            <a:ext cx="2325088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700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2016</a:t>
            </a:r>
            <a:endParaRPr kumimoji="1" lang="ja-JP" altLang="en-US" sz="3700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6481629"/>
            <a:ext cx="2371344" cy="124968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3950789" y="6569517"/>
            <a:ext cx="320451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100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12.01</a:t>
            </a:r>
            <a:r>
              <a:rPr kumimoji="1" lang="en-US" altLang="ja-JP" sz="40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〜</a:t>
            </a:r>
            <a:endParaRPr kumimoji="1" lang="ja-JP" altLang="en-US" sz="4000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950789" y="7428456"/>
            <a:ext cx="232508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100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12.25</a:t>
            </a:r>
            <a:endParaRPr kumimoji="1" lang="ja-JP" altLang="en-US" sz="6100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 rot="18900000">
            <a:off x="6126387" y="8017496"/>
            <a:ext cx="10675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rgbClr val="8C2222"/>
                </a:solidFill>
                <a:latin typeface="Yu Gothic" charset="-128"/>
                <a:ea typeface="Yu Gothic" charset="-128"/>
                <a:cs typeface="Yu Gothic" charset="-128"/>
              </a:rPr>
              <a:t>期間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10103562"/>
            <a:ext cx="6083808" cy="12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298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653011" y="8698394"/>
            <a:ext cx="6282437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今年</a:t>
            </a:r>
            <a:r>
              <a:rPr lang="ja-JP" altLang="en-US" sz="1200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も</a:t>
            </a:r>
            <a:r>
              <a:rPr lang="en-US" altLang="ja-JP" sz="1200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1 </a:t>
            </a:r>
            <a:r>
              <a:rPr lang="ja-JP" altLang="en-US" sz="1200" dirty="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年</a:t>
            </a: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、ご愛顧ありがとうございました。感謝を込めて歳末感謝セールを開催いたします。人気のアイテムから最新のモデルまで全品最大</a:t>
            </a:r>
            <a:r>
              <a:rPr lang="en-US" altLang="ja-JP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30%OFF</a:t>
            </a: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！お得がいっぱい詰まったこの機会に是非足をお運びくださいね！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637808" y="9613730"/>
            <a:ext cx="27976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2000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164768" y="9717971"/>
            <a:ext cx="2723613" cy="389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200"/>
              </a:lnSpc>
            </a:pPr>
            <a:r>
              <a:rPr lang="ja-JP" altLang="en-US" sz="9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9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9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9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200"/>
              </a:lnSpc>
            </a:pPr>
            <a:r>
              <a:rPr lang="en-US" altLang="ja-JP" sz="9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9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9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5373312" y="2642623"/>
            <a:ext cx="1368266" cy="13671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38" name="正方形/長方形 37"/>
          <p:cNvSpPr/>
          <p:nvPr/>
        </p:nvSpPr>
        <p:spPr>
          <a:xfrm>
            <a:off x="2668541" y="10308331"/>
            <a:ext cx="222259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1400" dirty="0" err="1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sumple-shop.com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721270" y="394604"/>
            <a:ext cx="1792942" cy="1792942"/>
          </a:xfrm>
          <a:prstGeom prst="ellipse">
            <a:avLst/>
          </a:prstGeom>
          <a:solidFill>
            <a:srgbClr val="DCB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9039" y="631239"/>
            <a:ext cx="14993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00"/>
              </a:lnSpc>
            </a:pPr>
            <a:r>
              <a:rPr kumimoji="1" lang="ja-JP" altLang="en-US" sz="4300" b="1" dirty="0">
                <a:solidFill>
                  <a:srgbClr val="432818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歳末</a:t>
            </a:r>
            <a:endParaRPr kumimoji="1" lang="en-US" altLang="ja-JP" sz="4300" b="1" dirty="0">
              <a:solidFill>
                <a:srgbClr val="432818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  <a:p>
            <a:pPr>
              <a:lnSpc>
                <a:spcPts val="4800"/>
              </a:lnSpc>
            </a:pPr>
            <a:r>
              <a:rPr kumimoji="1" lang="ja-JP" altLang="en-US" sz="4300" b="1" dirty="0">
                <a:solidFill>
                  <a:srgbClr val="432818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謝恩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775" y="498500"/>
            <a:ext cx="4133088" cy="1560576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3850004" y="2642623"/>
            <a:ext cx="1368266" cy="13671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16" name="正方形/長方形 15"/>
          <p:cNvSpPr/>
          <p:nvPr/>
        </p:nvSpPr>
        <p:spPr>
          <a:xfrm>
            <a:off x="5373312" y="4161310"/>
            <a:ext cx="1368266" cy="13671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17" name="正方形/長方形 16"/>
          <p:cNvSpPr/>
          <p:nvPr/>
        </p:nvSpPr>
        <p:spPr>
          <a:xfrm>
            <a:off x="3850004" y="4161310"/>
            <a:ext cx="1368266" cy="13671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18" name="正方形/長方形 17"/>
          <p:cNvSpPr/>
          <p:nvPr/>
        </p:nvSpPr>
        <p:spPr>
          <a:xfrm>
            <a:off x="2343569" y="5678307"/>
            <a:ext cx="1368266" cy="13671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19" name="正方形/長方形 18"/>
          <p:cNvSpPr/>
          <p:nvPr/>
        </p:nvSpPr>
        <p:spPr>
          <a:xfrm>
            <a:off x="820261" y="5678307"/>
            <a:ext cx="1368266" cy="13671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20" name="正方形/長方形 19"/>
          <p:cNvSpPr/>
          <p:nvPr/>
        </p:nvSpPr>
        <p:spPr>
          <a:xfrm>
            <a:off x="2343569" y="7190816"/>
            <a:ext cx="1368266" cy="13671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21" name="正方形/長方形 20"/>
          <p:cNvSpPr/>
          <p:nvPr/>
        </p:nvSpPr>
        <p:spPr>
          <a:xfrm>
            <a:off x="820261" y="7190816"/>
            <a:ext cx="1368266" cy="13671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98143" y="2889031"/>
            <a:ext cx="23250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3000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30</a:t>
            </a:r>
            <a:endParaRPr kumimoji="1" lang="ja-JP" altLang="en-US" sz="13000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913654" y="3939154"/>
            <a:ext cx="23250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500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%</a:t>
            </a:r>
            <a:endParaRPr kumimoji="1" lang="ja-JP" altLang="en-US" sz="4500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294789" y="4734235"/>
            <a:ext cx="23250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500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OFF</a:t>
            </a:r>
            <a:endParaRPr kumimoji="1" lang="ja-JP" altLang="en-US" sz="4500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rot="18900000">
            <a:off x="638134" y="2537304"/>
            <a:ext cx="10675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rgbClr val="8C2222"/>
                </a:solidFill>
                <a:latin typeface="Yu Gothic" charset="-128"/>
                <a:ea typeface="Yu Gothic" charset="-128"/>
                <a:cs typeface="Yu Gothic" charset="-128"/>
              </a:rPr>
              <a:t>最大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040735" y="5780265"/>
            <a:ext cx="2325088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700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2016</a:t>
            </a:r>
            <a:endParaRPr kumimoji="1" lang="ja-JP" altLang="en-US" sz="3700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6481629"/>
            <a:ext cx="2371344" cy="124968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3950789" y="6569517"/>
            <a:ext cx="320451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100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12.01</a:t>
            </a:r>
            <a:r>
              <a:rPr kumimoji="1" lang="en-US" altLang="ja-JP" sz="40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〜</a:t>
            </a:r>
            <a:endParaRPr kumimoji="1" lang="ja-JP" altLang="en-US" sz="4000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950789" y="7428456"/>
            <a:ext cx="232508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100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12.25</a:t>
            </a:r>
            <a:endParaRPr kumimoji="1" lang="ja-JP" altLang="en-US" sz="6100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 rot="18900000">
            <a:off x="6126387" y="8017496"/>
            <a:ext cx="10675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rgbClr val="8C2222"/>
                </a:solidFill>
                <a:latin typeface="Yu Gothic" charset="-128"/>
                <a:ea typeface="Yu Gothic" charset="-128"/>
                <a:cs typeface="Yu Gothic" charset="-128"/>
              </a:rPr>
              <a:t>期間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10103562"/>
            <a:ext cx="6083808" cy="124968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正方形/長方形 31"/>
          <p:cNvSpPr/>
          <p:nvPr/>
        </p:nvSpPr>
        <p:spPr>
          <a:xfrm>
            <a:off x="2643734" y="529087"/>
            <a:ext cx="4176673" cy="153808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タイトルを</a:t>
            </a:r>
            <a:endParaRPr kumimoji="1" lang="en-US" altLang="ja-JP" sz="1400" b="1" dirty="0"/>
          </a:p>
          <a:p>
            <a:pPr algn="ctr"/>
            <a:r>
              <a:rPr kumimoji="1" lang="ja-JP" altLang="en-US" sz="1400" b="1" dirty="0"/>
              <a:t>変更する</a:t>
            </a:r>
            <a:r>
              <a:rPr kumimoji="1" lang="ja-JP" altLang="en-US" sz="1400" b="1" dirty="0" smtClean="0"/>
              <a:t>ことが可能</a:t>
            </a:r>
            <a:r>
              <a:rPr kumimoji="1" lang="ja-JP" altLang="en-US" sz="1400" b="1" dirty="0"/>
              <a:t>です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1069762" y="707076"/>
            <a:ext cx="1069763" cy="118657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文字の編集ができます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820261" y="2604728"/>
            <a:ext cx="2891574" cy="296196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3850004" y="5640497"/>
            <a:ext cx="2891574" cy="296196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3822054" y="2604728"/>
            <a:ext cx="1416688" cy="14290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5324890" y="2604728"/>
            <a:ext cx="1416688" cy="14290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3822054" y="4129694"/>
            <a:ext cx="1416688" cy="14290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5324890" y="4129694"/>
            <a:ext cx="1416688" cy="14290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791953" y="5656313"/>
            <a:ext cx="1416688" cy="14290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2294789" y="5656313"/>
            <a:ext cx="1416688" cy="14290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791953" y="7181279"/>
            <a:ext cx="1416688" cy="14290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2294789" y="7181279"/>
            <a:ext cx="1416688" cy="14290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721270" y="8742876"/>
            <a:ext cx="6099137" cy="63696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940603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07863" y="347676"/>
            <a:ext cx="6936366" cy="529513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970</TotalTime>
  <Words>422</Words>
  <Application>Microsoft Macintosh PowerPoint</Application>
  <PresentationFormat>ユーザー設定</PresentationFormat>
  <Paragraphs>84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3" baseType="lpstr">
      <vt:lpstr>Arial</vt:lpstr>
      <vt:lpstr>Calibri</vt:lpstr>
      <vt:lpstr>Calibri Light</vt:lpstr>
      <vt:lpstr>ＭＳ Ｐゴシック</vt:lpstr>
      <vt:lpstr>Yu Gothic</vt:lpstr>
      <vt:lpstr>Yu Gothic Medium</vt:lpstr>
      <vt:lpstr>Yu Mincho Demibold</vt:lpstr>
      <vt:lpstr>游ゴシック</vt:lpstr>
      <vt:lpstr>游ゴシック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yuta@8be.co.jp</cp:lastModifiedBy>
  <cp:revision>48</cp:revision>
  <cp:lastPrinted>2016-11-14T12:10:14Z</cp:lastPrinted>
  <dcterms:created xsi:type="dcterms:W3CDTF">2016-11-14T11:00:59Z</dcterms:created>
  <dcterms:modified xsi:type="dcterms:W3CDTF">2017-03-23T05:03:24Z</dcterms:modified>
</cp:coreProperties>
</file>