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handoutMasterIdLst>
    <p:handoutMasterId r:id="rId5"/>
  </p:handoutMasterIdLst>
  <p:sldIdLst>
    <p:sldId id="258" r:id="rId2"/>
    <p:sldId id="261" r:id="rId3"/>
    <p:sldId id="259" r:id="rId4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1A23"/>
    <a:srgbClr val="EACA21"/>
    <a:srgbClr val="70614F"/>
    <a:srgbClr val="D27168"/>
    <a:srgbClr val="6D5D4A"/>
    <a:srgbClr val="FEF100"/>
    <a:srgbClr val="14A73C"/>
    <a:srgbClr val="14A83A"/>
    <a:srgbClr val="391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80" autoAdjust="0"/>
    <p:restoredTop sz="94660"/>
  </p:normalViewPr>
  <p:slideViewPr>
    <p:cSldViewPr snapToGrid="0" showGuides="1">
      <p:cViewPr varScale="1">
        <p:scale>
          <a:sx n="109" d="100"/>
          <a:sy n="109" d="100"/>
        </p:scale>
        <p:origin x="138" y="324"/>
      </p:cViewPr>
      <p:guideLst>
        <p:guide orient="horz" pos="2381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2" d="100"/>
          <a:sy n="92" d="100"/>
        </p:scale>
        <p:origin x="236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3F8D7-AE8B-4CB8-82EC-3FC1E48DA83F}" type="datetimeFigureOut">
              <a:rPr kumimoji="1" lang="ja-JP" altLang="en-US" smtClean="0"/>
              <a:t>2018/1/24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88E1FD-FCCE-4A95-9D4A-274FE01980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12614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76960132-476F-42F5-834C-F363B9ED649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420"/>
            <a:ext cx="5345906" cy="7558823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49CAA3BB-197A-4205-A9B2-3F867AD02FE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6701" y="1420"/>
            <a:ext cx="5345906" cy="7558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991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2018/1/24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8562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2018/1/24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0278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A7F830EC-6DDB-468B-8015-F078928672F8}"/>
              </a:ext>
            </a:extLst>
          </p:cNvPr>
          <p:cNvSpPr txBox="1"/>
          <p:nvPr/>
        </p:nvSpPr>
        <p:spPr>
          <a:xfrm>
            <a:off x="542300" y="4108232"/>
            <a:ext cx="4249651" cy="77790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99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社員の皆様、今年も本社では下記の通り運動会を開催します。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99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各部署対抗戦、お子様も参加できる企画など、楽しいプログラムを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99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ご用意していますので、皆様ふるってご参加ください！</a:t>
            </a:r>
          </a:p>
        </p:txBody>
      </p:sp>
      <p:pic>
        <p:nvPicPr>
          <p:cNvPr id="29" name="図 28">
            <a:extLst>
              <a:ext uri="{FF2B5EF4-FFF2-40B4-BE49-F238E27FC236}">
                <a16:creationId xmlns:a16="http://schemas.microsoft.com/office/drawing/2014/main" id="{63343B0C-9A5B-450D-8DF0-9A32CF109D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01" y="1578764"/>
            <a:ext cx="3637810" cy="648686"/>
          </a:xfrm>
          <a:prstGeom prst="rect">
            <a:avLst/>
          </a:prstGeom>
        </p:spPr>
      </p:pic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49D977B-D8BF-4422-88B7-BB8D337FD2B2}"/>
              </a:ext>
            </a:extLst>
          </p:cNvPr>
          <p:cNvSpPr txBox="1"/>
          <p:nvPr/>
        </p:nvSpPr>
        <p:spPr>
          <a:xfrm>
            <a:off x="860001" y="517048"/>
            <a:ext cx="3962582" cy="1345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788" dirty="0">
                <a:solidFill>
                  <a:srgbClr val="01409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〇〇〇〇</a:t>
            </a:r>
            <a:endParaRPr lang="en-US" altLang="ja-JP" sz="6788" dirty="0">
              <a:solidFill>
                <a:srgbClr val="014099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0650EFD7-D2DC-41D4-85D8-B0E02370D380}"/>
              </a:ext>
            </a:extLst>
          </p:cNvPr>
          <p:cNvSpPr txBox="1"/>
          <p:nvPr/>
        </p:nvSpPr>
        <p:spPr>
          <a:xfrm rot="20701976">
            <a:off x="909061" y="2342306"/>
            <a:ext cx="443541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3111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9F4E958B-061E-43DF-B6C9-5094934DF53A}"/>
              </a:ext>
            </a:extLst>
          </p:cNvPr>
          <p:cNvSpPr txBox="1"/>
          <p:nvPr/>
        </p:nvSpPr>
        <p:spPr>
          <a:xfrm rot="20949942">
            <a:off x="1190518" y="2484940"/>
            <a:ext cx="343210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414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endParaRPr lang="en-US" altLang="ja-JP" sz="1414" b="1" dirty="0">
              <a:solidFill>
                <a:srgbClr val="0577C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35906FED-E39D-4F15-97E5-474DB7B517D2}"/>
              </a:ext>
            </a:extLst>
          </p:cNvPr>
          <p:cNvSpPr txBox="1"/>
          <p:nvPr/>
        </p:nvSpPr>
        <p:spPr>
          <a:xfrm rot="21133706">
            <a:off x="1402087" y="2212378"/>
            <a:ext cx="717042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3111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9CBAF8E5-2564-467A-A0F6-DF33458A56F6}"/>
              </a:ext>
            </a:extLst>
          </p:cNvPr>
          <p:cNvSpPr txBox="1"/>
          <p:nvPr/>
        </p:nvSpPr>
        <p:spPr>
          <a:xfrm rot="21143934">
            <a:off x="1931672" y="2344045"/>
            <a:ext cx="343210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414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endParaRPr lang="en-US" altLang="ja-JP" sz="1414" b="1" dirty="0">
              <a:solidFill>
                <a:srgbClr val="0577C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0CFF27CD-E5CC-4E96-917F-9753E35B03B4}"/>
              </a:ext>
            </a:extLst>
          </p:cNvPr>
          <p:cNvSpPr txBox="1"/>
          <p:nvPr/>
        </p:nvSpPr>
        <p:spPr>
          <a:xfrm rot="21357834">
            <a:off x="2123721" y="2310559"/>
            <a:ext cx="544330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1414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1414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</a:t>
            </a:r>
            <a:r>
              <a:rPr lang="en-US" altLang="ja-JP" sz="1414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35C33F13-43C3-4F86-A030-AAA696542496}"/>
              </a:ext>
            </a:extLst>
          </p:cNvPr>
          <p:cNvSpPr txBox="1"/>
          <p:nvPr/>
        </p:nvSpPr>
        <p:spPr>
          <a:xfrm rot="185655">
            <a:off x="2507464" y="2222726"/>
            <a:ext cx="571072" cy="457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980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endParaRPr lang="en-US" altLang="ja-JP" sz="1980" b="1" dirty="0">
              <a:solidFill>
                <a:srgbClr val="0577C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6275B3ED-F400-4E06-A0BF-8C82D34518B6}"/>
              </a:ext>
            </a:extLst>
          </p:cNvPr>
          <p:cNvSpPr txBox="1"/>
          <p:nvPr/>
        </p:nvSpPr>
        <p:spPr>
          <a:xfrm rot="341414">
            <a:off x="2780239" y="2135735"/>
            <a:ext cx="443541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3111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010160DA-03BB-4891-A6B1-19CCC278EAFF}"/>
              </a:ext>
            </a:extLst>
          </p:cNvPr>
          <p:cNvSpPr txBox="1"/>
          <p:nvPr/>
        </p:nvSpPr>
        <p:spPr>
          <a:xfrm rot="407453">
            <a:off x="3063125" y="2343735"/>
            <a:ext cx="343210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414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endParaRPr lang="en-US" altLang="ja-JP" sz="1414" b="1" dirty="0">
              <a:solidFill>
                <a:srgbClr val="0577C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2CA38984-F401-4E83-8432-33462FB6D35C}"/>
              </a:ext>
            </a:extLst>
          </p:cNvPr>
          <p:cNvSpPr txBox="1"/>
          <p:nvPr/>
        </p:nvSpPr>
        <p:spPr>
          <a:xfrm rot="597499">
            <a:off x="3256400" y="2200741"/>
            <a:ext cx="717042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3111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B234DDE3-9680-4245-814F-952598813AAC}"/>
              </a:ext>
            </a:extLst>
          </p:cNvPr>
          <p:cNvSpPr txBox="1"/>
          <p:nvPr/>
        </p:nvSpPr>
        <p:spPr>
          <a:xfrm rot="735835">
            <a:off x="3796326" y="2458594"/>
            <a:ext cx="343210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414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endParaRPr lang="en-US" altLang="ja-JP" sz="1414" b="1" dirty="0">
              <a:solidFill>
                <a:srgbClr val="0577C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D9A57D7D-E10F-4312-BC1B-D192C4CAC2B4}"/>
              </a:ext>
            </a:extLst>
          </p:cNvPr>
          <p:cNvSpPr txBox="1"/>
          <p:nvPr/>
        </p:nvSpPr>
        <p:spPr>
          <a:xfrm rot="929509">
            <a:off x="3993121" y="2523129"/>
            <a:ext cx="544330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1414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1414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</a:t>
            </a:r>
            <a:r>
              <a:rPr lang="en-US" altLang="ja-JP" sz="1414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pic>
        <p:nvPicPr>
          <p:cNvPr id="42" name="図 41">
            <a:extLst>
              <a:ext uri="{FF2B5EF4-FFF2-40B4-BE49-F238E27FC236}">
                <a16:creationId xmlns:a16="http://schemas.microsoft.com/office/drawing/2014/main" id="{7C12DBFD-EB02-40C1-8CA9-615EAF69E7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667" y="2669269"/>
            <a:ext cx="3202480" cy="3043003"/>
          </a:xfrm>
          <a:prstGeom prst="rect">
            <a:avLst/>
          </a:prstGeom>
        </p:spPr>
      </p:pic>
      <p:pic>
        <p:nvPicPr>
          <p:cNvPr id="43" name="図 42">
            <a:extLst>
              <a:ext uri="{FF2B5EF4-FFF2-40B4-BE49-F238E27FC236}">
                <a16:creationId xmlns:a16="http://schemas.microsoft.com/office/drawing/2014/main" id="{BAA71E6E-9AAA-43C4-8635-745536C462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445" y="5603278"/>
            <a:ext cx="3704619" cy="1027983"/>
          </a:xfrm>
          <a:prstGeom prst="rect">
            <a:avLst/>
          </a:prstGeom>
        </p:spPr>
      </p:pic>
      <p:pic>
        <p:nvPicPr>
          <p:cNvPr id="44" name="図 43">
            <a:extLst>
              <a:ext uri="{FF2B5EF4-FFF2-40B4-BE49-F238E27FC236}">
                <a16:creationId xmlns:a16="http://schemas.microsoft.com/office/drawing/2014/main" id="{71FCE069-0E4B-4BD5-B6DD-A640488544E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486" y="5144275"/>
            <a:ext cx="1092636" cy="1096946"/>
          </a:xfrm>
          <a:prstGeom prst="rect">
            <a:avLst/>
          </a:prstGeom>
        </p:spPr>
      </p:pic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EE8A58A5-A36A-485C-AF16-0AF70DF52A2D}"/>
              </a:ext>
            </a:extLst>
          </p:cNvPr>
          <p:cNvSpPr txBox="1"/>
          <p:nvPr/>
        </p:nvSpPr>
        <p:spPr>
          <a:xfrm>
            <a:off x="346998" y="5316831"/>
            <a:ext cx="973939" cy="614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ja-JP" altLang="en-US" sz="2828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表彰</a:t>
            </a:r>
            <a:endParaRPr lang="en-US" altLang="ja-JP" sz="2828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BF7254AF-7D0D-4B9F-80FF-30AD9FBBCE26}"/>
              </a:ext>
            </a:extLst>
          </p:cNvPr>
          <p:cNvSpPr txBox="1"/>
          <p:nvPr/>
        </p:nvSpPr>
        <p:spPr>
          <a:xfrm>
            <a:off x="346998" y="5720912"/>
            <a:ext cx="973939" cy="40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ja-JP" altLang="en-US" sz="1697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アリ！</a:t>
            </a:r>
            <a:endParaRPr lang="en-US" altLang="ja-JP" sz="1697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97401285-14D5-49B9-94B9-7A284B20165A}"/>
              </a:ext>
            </a:extLst>
          </p:cNvPr>
          <p:cNvSpPr txBox="1"/>
          <p:nvPr/>
        </p:nvSpPr>
        <p:spPr>
          <a:xfrm>
            <a:off x="1357450" y="5701220"/>
            <a:ext cx="3213707" cy="40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697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ここに文章が入ります。</a:t>
            </a:r>
            <a:endParaRPr lang="en-US" altLang="ja-JP" sz="1697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54F7AF13-762B-4B1E-8D56-C5CEAB93E32C}"/>
              </a:ext>
            </a:extLst>
          </p:cNvPr>
          <p:cNvSpPr txBox="1"/>
          <p:nvPr/>
        </p:nvSpPr>
        <p:spPr>
          <a:xfrm>
            <a:off x="1357450" y="5997546"/>
            <a:ext cx="3140361" cy="561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36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</a:t>
            </a:r>
            <a:endParaRPr lang="en-US" altLang="ja-JP" sz="636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8F0B6BC3-7AAD-4510-A565-9E37C3F6BF4C}"/>
              </a:ext>
            </a:extLst>
          </p:cNvPr>
          <p:cNvSpPr txBox="1"/>
          <p:nvPr/>
        </p:nvSpPr>
        <p:spPr>
          <a:xfrm>
            <a:off x="5889000" y="4108232"/>
            <a:ext cx="4249651" cy="77790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99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社員の皆様、今年も本社では下記の通り運動会を開催します。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99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各部署対抗戦、お子様も参加できる企画など、楽しいプログラムを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99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ご用意していますので、皆様ふるってご参加ください！</a:t>
            </a:r>
          </a:p>
        </p:txBody>
      </p:sp>
      <p:pic>
        <p:nvPicPr>
          <p:cNvPr id="76" name="図 75">
            <a:extLst>
              <a:ext uri="{FF2B5EF4-FFF2-40B4-BE49-F238E27FC236}">
                <a16:creationId xmlns:a16="http://schemas.microsoft.com/office/drawing/2014/main" id="{C8C5EE91-ACEB-4614-BF7D-DB23046867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701" y="1578764"/>
            <a:ext cx="3637810" cy="648686"/>
          </a:xfrm>
          <a:prstGeom prst="rect">
            <a:avLst/>
          </a:prstGeom>
        </p:spPr>
      </p:pic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268F9DF5-75D1-4582-9892-DCAAF15EBF7F}"/>
              </a:ext>
            </a:extLst>
          </p:cNvPr>
          <p:cNvSpPr txBox="1"/>
          <p:nvPr/>
        </p:nvSpPr>
        <p:spPr>
          <a:xfrm>
            <a:off x="6206701" y="517048"/>
            <a:ext cx="3962582" cy="1345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788" dirty="0">
                <a:solidFill>
                  <a:srgbClr val="01409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〇〇〇〇</a:t>
            </a:r>
            <a:endParaRPr lang="en-US" altLang="ja-JP" sz="6788" dirty="0">
              <a:solidFill>
                <a:srgbClr val="014099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12D0BAD8-31CD-4D8F-9012-55C8A1FF2820}"/>
              </a:ext>
            </a:extLst>
          </p:cNvPr>
          <p:cNvSpPr txBox="1"/>
          <p:nvPr/>
        </p:nvSpPr>
        <p:spPr>
          <a:xfrm rot="20701976">
            <a:off x="6255761" y="2342306"/>
            <a:ext cx="443541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3111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</a:t>
            </a: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9BB279E1-5D76-4423-A1F6-99EB4EFCABBA}"/>
              </a:ext>
            </a:extLst>
          </p:cNvPr>
          <p:cNvSpPr txBox="1"/>
          <p:nvPr/>
        </p:nvSpPr>
        <p:spPr>
          <a:xfrm rot="20949942">
            <a:off x="6537218" y="2484940"/>
            <a:ext cx="343210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414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endParaRPr lang="en-US" altLang="ja-JP" sz="1414" b="1" dirty="0">
              <a:solidFill>
                <a:srgbClr val="0577C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B61ABC67-0181-46FD-A18D-A61805D8D221}"/>
              </a:ext>
            </a:extLst>
          </p:cNvPr>
          <p:cNvSpPr txBox="1"/>
          <p:nvPr/>
        </p:nvSpPr>
        <p:spPr>
          <a:xfrm rot="21133706">
            <a:off x="6748787" y="2212378"/>
            <a:ext cx="717042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3111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5C5AC06B-DA7E-439B-AEE6-3FDFB194CB5E}"/>
              </a:ext>
            </a:extLst>
          </p:cNvPr>
          <p:cNvSpPr txBox="1"/>
          <p:nvPr/>
        </p:nvSpPr>
        <p:spPr>
          <a:xfrm rot="21143934">
            <a:off x="7278372" y="2344045"/>
            <a:ext cx="343210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414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endParaRPr lang="en-US" altLang="ja-JP" sz="1414" b="1" dirty="0">
              <a:solidFill>
                <a:srgbClr val="0577C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EF9946F5-0E4B-4A3D-AC22-15F78751395A}"/>
              </a:ext>
            </a:extLst>
          </p:cNvPr>
          <p:cNvSpPr txBox="1"/>
          <p:nvPr/>
        </p:nvSpPr>
        <p:spPr>
          <a:xfrm rot="21357834">
            <a:off x="7470421" y="2310559"/>
            <a:ext cx="544330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1414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1414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</a:t>
            </a:r>
            <a:r>
              <a:rPr lang="en-US" altLang="ja-JP" sz="1414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DE168D84-C3C9-4B87-BD6A-11423857E02C}"/>
              </a:ext>
            </a:extLst>
          </p:cNvPr>
          <p:cNvSpPr txBox="1"/>
          <p:nvPr/>
        </p:nvSpPr>
        <p:spPr>
          <a:xfrm rot="185655">
            <a:off x="7854164" y="2222726"/>
            <a:ext cx="571072" cy="457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980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endParaRPr lang="en-US" altLang="ja-JP" sz="1980" b="1" dirty="0">
              <a:solidFill>
                <a:srgbClr val="0577C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2B164CEA-9941-43F6-8E75-FECD53DD7440}"/>
              </a:ext>
            </a:extLst>
          </p:cNvPr>
          <p:cNvSpPr txBox="1"/>
          <p:nvPr/>
        </p:nvSpPr>
        <p:spPr>
          <a:xfrm rot="341414">
            <a:off x="8126939" y="2135735"/>
            <a:ext cx="443541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3111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</a:t>
            </a: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A606D6A5-CB96-473F-8660-083649866C25}"/>
              </a:ext>
            </a:extLst>
          </p:cNvPr>
          <p:cNvSpPr txBox="1"/>
          <p:nvPr/>
        </p:nvSpPr>
        <p:spPr>
          <a:xfrm rot="407453">
            <a:off x="8409825" y="2343735"/>
            <a:ext cx="343210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414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endParaRPr lang="en-US" altLang="ja-JP" sz="1414" b="1" dirty="0">
              <a:solidFill>
                <a:srgbClr val="0577C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97EAF6ED-7399-4EF4-BBA0-B5A4DB722B81}"/>
              </a:ext>
            </a:extLst>
          </p:cNvPr>
          <p:cNvSpPr txBox="1"/>
          <p:nvPr/>
        </p:nvSpPr>
        <p:spPr>
          <a:xfrm rot="597499">
            <a:off x="8603100" y="2200741"/>
            <a:ext cx="717042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3111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44D7C340-8699-4304-9BF7-8F82D4F0F13F}"/>
              </a:ext>
            </a:extLst>
          </p:cNvPr>
          <p:cNvSpPr txBox="1"/>
          <p:nvPr/>
        </p:nvSpPr>
        <p:spPr>
          <a:xfrm rot="735835">
            <a:off x="9143026" y="2458594"/>
            <a:ext cx="343210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414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endParaRPr lang="en-US" altLang="ja-JP" sz="1414" b="1" dirty="0">
              <a:solidFill>
                <a:srgbClr val="0577C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E5496597-834F-42D7-A88C-D64C10018DCA}"/>
              </a:ext>
            </a:extLst>
          </p:cNvPr>
          <p:cNvSpPr txBox="1"/>
          <p:nvPr/>
        </p:nvSpPr>
        <p:spPr>
          <a:xfrm rot="929509">
            <a:off x="9339821" y="2523129"/>
            <a:ext cx="544330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1414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1414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</a:t>
            </a:r>
            <a:r>
              <a:rPr lang="en-US" altLang="ja-JP" sz="1414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pic>
        <p:nvPicPr>
          <p:cNvPr id="89" name="図 88">
            <a:extLst>
              <a:ext uri="{FF2B5EF4-FFF2-40B4-BE49-F238E27FC236}">
                <a16:creationId xmlns:a16="http://schemas.microsoft.com/office/drawing/2014/main" id="{689FD146-144C-4FFF-AA09-7926382852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4367" y="2669269"/>
            <a:ext cx="3202480" cy="3043003"/>
          </a:xfrm>
          <a:prstGeom prst="rect">
            <a:avLst/>
          </a:prstGeom>
        </p:spPr>
      </p:pic>
      <p:pic>
        <p:nvPicPr>
          <p:cNvPr id="90" name="図 89">
            <a:extLst>
              <a:ext uri="{FF2B5EF4-FFF2-40B4-BE49-F238E27FC236}">
                <a16:creationId xmlns:a16="http://schemas.microsoft.com/office/drawing/2014/main" id="{2077053D-4BCA-4251-9FE2-D6FD4A1B76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1145" y="5603278"/>
            <a:ext cx="3704619" cy="1027983"/>
          </a:xfrm>
          <a:prstGeom prst="rect">
            <a:avLst/>
          </a:prstGeom>
        </p:spPr>
      </p:pic>
      <p:pic>
        <p:nvPicPr>
          <p:cNvPr id="91" name="図 90">
            <a:extLst>
              <a:ext uri="{FF2B5EF4-FFF2-40B4-BE49-F238E27FC236}">
                <a16:creationId xmlns:a16="http://schemas.microsoft.com/office/drawing/2014/main" id="{DF84D139-C769-4D8B-BD4D-514D4C03FB8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6186" y="5144275"/>
            <a:ext cx="1092636" cy="1096946"/>
          </a:xfrm>
          <a:prstGeom prst="rect">
            <a:avLst/>
          </a:prstGeom>
        </p:spPr>
      </p:pic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B87A930B-79E5-41EE-AF7A-08FB586F4EAA}"/>
              </a:ext>
            </a:extLst>
          </p:cNvPr>
          <p:cNvSpPr txBox="1"/>
          <p:nvPr/>
        </p:nvSpPr>
        <p:spPr>
          <a:xfrm>
            <a:off x="5693698" y="5316831"/>
            <a:ext cx="973939" cy="614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ja-JP" altLang="en-US" sz="2828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表彰</a:t>
            </a:r>
            <a:endParaRPr lang="en-US" altLang="ja-JP" sz="2828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89BE3A2C-8083-4ABD-A64F-476F798E344B}"/>
              </a:ext>
            </a:extLst>
          </p:cNvPr>
          <p:cNvSpPr txBox="1"/>
          <p:nvPr/>
        </p:nvSpPr>
        <p:spPr>
          <a:xfrm>
            <a:off x="5693698" y="5720912"/>
            <a:ext cx="973939" cy="40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ja-JP" altLang="en-US" sz="1697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アリ！</a:t>
            </a:r>
            <a:endParaRPr lang="en-US" altLang="ja-JP" sz="1697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F358868F-D349-4958-84FC-0A1C662000A5}"/>
              </a:ext>
            </a:extLst>
          </p:cNvPr>
          <p:cNvSpPr txBox="1"/>
          <p:nvPr/>
        </p:nvSpPr>
        <p:spPr>
          <a:xfrm>
            <a:off x="6704150" y="5701220"/>
            <a:ext cx="3213707" cy="40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697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ここに文章が入ります。</a:t>
            </a:r>
            <a:endParaRPr lang="en-US" altLang="ja-JP" sz="1697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C9AF67C3-7937-4EA9-A177-83888E9EED0E}"/>
              </a:ext>
            </a:extLst>
          </p:cNvPr>
          <p:cNvSpPr txBox="1"/>
          <p:nvPr/>
        </p:nvSpPr>
        <p:spPr>
          <a:xfrm>
            <a:off x="6704150" y="5997546"/>
            <a:ext cx="3140361" cy="561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36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</a:t>
            </a:r>
            <a:endParaRPr lang="en-US" altLang="ja-JP" sz="636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9E7DB62E-CBD2-439E-83CE-07692FCF25BE}"/>
              </a:ext>
            </a:extLst>
          </p:cNvPr>
          <p:cNvSpPr txBox="1"/>
          <p:nvPr/>
        </p:nvSpPr>
        <p:spPr>
          <a:xfrm>
            <a:off x="542300" y="4108232"/>
            <a:ext cx="4249651" cy="77790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99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社員の皆様、今年も本社では下記の通り運動会を開催します。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99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各部署対抗戦、お子様も参加できる企画など、楽しいプログラムを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99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ご用意していますので、皆様ふるってご参加ください！</a:t>
            </a:r>
          </a:p>
        </p:txBody>
      </p:sp>
      <p:pic>
        <p:nvPicPr>
          <p:cNvPr id="36" name="図 35">
            <a:extLst>
              <a:ext uri="{FF2B5EF4-FFF2-40B4-BE49-F238E27FC236}">
                <a16:creationId xmlns:a16="http://schemas.microsoft.com/office/drawing/2014/main" id="{AD7B5BD9-F215-407F-8DA1-91F76C36ED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01" y="1578764"/>
            <a:ext cx="3637810" cy="648686"/>
          </a:xfrm>
          <a:prstGeom prst="rect">
            <a:avLst/>
          </a:prstGeom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884FAEDB-14CF-4249-874E-D8EEAED6A19C}"/>
              </a:ext>
            </a:extLst>
          </p:cNvPr>
          <p:cNvSpPr txBox="1"/>
          <p:nvPr/>
        </p:nvSpPr>
        <p:spPr>
          <a:xfrm>
            <a:off x="860001" y="517048"/>
            <a:ext cx="3962582" cy="1345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788" dirty="0">
                <a:solidFill>
                  <a:srgbClr val="01409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〇〇〇〇</a:t>
            </a:r>
            <a:endParaRPr lang="en-US" altLang="ja-JP" sz="6788" dirty="0">
              <a:solidFill>
                <a:srgbClr val="014099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3225B089-B740-477F-A5CC-2E05F7844F19}"/>
              </a:ext>
            </a:extLst>
          </p:cNvPr>
          <p:cNvSpPr txBox="1"/>
          <p:nvPr/>
        </p:nvSpPr>
        <p:spPr>
          <a:xfrm rot="20701976">
            <a:off x="909061" y="2342306"/>
            <a:ext cx="443541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3111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058100E4-7439-4C43-8228-89AE7D977E6C}"/>
              </a:ext>
            </a:extLst>
          </p:cNvPr>
          <p:cNvSpPr txBox="1"/>
          <p:nvPr/>
        </p:nvSpPr>
        <p:spPr>
          <a:xfrm rot="20949942">
            <a:off x="1190518" y="2484940"/>
            <a:ext cx="343210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414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endParaRPr lang="en-US" altLang="ja-JP" sz="1414" b="1" dirty="0">
              <a:solidFill>
                <a:srgbClr val="0577C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76D6CBB5-1419-4CC9-B7AD-3CB0187B72C7}"/>
              </a:ext>
            </a:extLst>
          </p:cNvPr>
          <p:cNvSpPr txBox="1"/>
          <p:nvPr/>
        </p:nvSpPr>
        <p:spPr>
          <a:xfrm rot="21133706">
            <a:off x="1402087" y="2212378"/>
            <a:ext cx="717042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3111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37FB6099-25DE-4823-B8A9-B528A8DCF5D6}"/>
              </a:ext>
            </a:extLst>
          </p:cNvPr>
          <p:cNvSpPr txBox="1"/>
          <p:nvPr/>
        </p:nvSpPr>
        <p:spPr>
          <a:xfrm rot="21143934">
            <a:off x="1931672" y="2344045"/>
            <a:ext cx="343210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414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endParaRPr lang="en-US" altLang="ja-JP" sz="1414" b="1" dirty="0">
              <a:solidFill>
                <a:srgbClr val="0577C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6CD8351B-4A5F-4A8C-AD0A-BD0BF0ACEFDC}"/>
              </a:ext>
            </a:extLst>
          </p:cNvPr>
          <p:cNvSpPr txBox="1"/>
          <p:nvPr/>
        </p:nvSpPr>
        <p:spPr>
          <a:xfrm rot="21357834">
            <a:off x="2123721" y="2310559"/>
            <a:ext cx="544330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1414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1414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</a:t>
            </a:r>
            <a:r>
              <a:rPr lang="en-US" altLang="ja-JP" sz="1414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870CD384-6E2B-4D69-852B-584994453B89}"/>
              </a:ext>
            </a:extLst>
          </p:cNvPr>
          <p:cNvSpPr txBox="1"/>
          <p:nvPr/>
        </p:nvSpPr>
        <p:spPr>
          <a:xfrm rot="185655">
            <a:off x="2507464" y="2222726"/>
            <a:ext cx="571072" cy="457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980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endParaRPr lang="en-US" altLang="ja-JP" sz="1980" b="1" dirty="0">
              <a:solidFill>
                <a:srgbClr val="0577C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910C7465-986D-4D74-99DF-0693C5F79A8E}"/>
              </a:ext>
            </a:extLst>
          </p:cNvPr>
          <p:cNvSpPr txBox="1"/>
          <p:nvPr/>
        </p:nvSpPr>
        <p:spPr>
          <a:xfrm rot="341414">
            <a:off x="2780239" y="2135735"/>
            <a:ext cx="443541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3111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</a:t>
            </a: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FABE7BDA-B7C9-42E0-8103-4DBC6D9183CC}"/>
              </a:ext>
            </a:extLst>
          </p:cNvPr>
          <p:cNvSpPr txBox="1"/>
          <p:nvPr/>
        </p:nvSpPr>
        <p:spPr>
          <a:xfrm rot="407453">
            <a:off x="3063125" y="2343735"/>
            <a:ext cx="343210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414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endParaRPr lang="en-US" altLang="ja-JP" sz="1414" b="1" dirty="0">
              <a:solidFill>
                <a:srgbClr val="0577C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DFDAC7E2-546E-4D88-B777-C3C46C4D69C6}"/>
              </a:ext>
            </a:extLst>
          </p:cNvPr>
          <p:cNvSpPr txBox="1"/>
          <p:nvPr/>
        </p:nvSpPr>
        <p:spPr>
          <a:xfrm rot="597499">
            <a:off x="3256400" y="2200741"/>
            <a:ext cx="717042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3111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6946A385-D06B-4BA3-94BB-A7D779C42E2F}"/>
              </a:ext>
            </a:extLst>
          </p:cNvPr>
          <p:cNvSpPr txBox="1"/>
          <p:nvPr/>
        </p:nvSpPr>
        <p:spPr>
          <a:xfrm rot="735835">
            <a:off x="3796326" y="2458594"/>
            <a:ext cx="343210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414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endParaRPr lang="en-US" altLang="ja-JP" sz="1414" b="1" dirty="0">
              <a:solidFill>
                <a:srgbClr val="0577C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5C90D1DB-36DB-416A-9ECB-FE527C1CDBBB}"/>
              </a:ext>
            </a:extLst>
          </p:cNvPr>
          <p:cNvSpPr txBox="1"/>
          <p:nvPr/>
        </p:nvSpPr>
        <p:spPr>
          <a:xfrm rot="929509">
            <a:off x="3993121" y="2523129"/>
            <a:ext cx="544330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1414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1414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</a:t>
            </a:r>
            <a:r>
              <a:rPr lang="en-US" altLang="ja-JP" sz="1414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pic>
        <p:nvPicPr>
          <p:cNvPr id="82" name="図 81">
            <a:extLst>
              <a:ext uri="{FF2B5EF4-FFF2-40B4-BE49-F238E27FC236}">
                <a16:creationId xmlns:a16="http://schemas.microsoft.com/office/drawing/2014/main" id="{D9092FBF-2E3A-4BC3-9A9D-4B0B9E6740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667" y="2669269"/>
            <a:ext cx="3202480" cy="3043003"/>
          </a:xfrm>
          <a:prstGeom prst="rect">
            <a:avLst/>
          </a:prstGeom>
        </p:spPr>
      </p:pic>
      <p:pic>
        <p:nvPicPr>
          <p:cNvPr id="83" name="図 82">
            <a:extLst>
              <a:ext uri="{FF2B5EF4-FFF2-40B4-BE49-F238E27FC236}">
                <a16:creationId xmlns:a16="http://schemas.microsoft.com/office/drawing/2014/main" id="{3CCD7E3C-7533-4D87-83B9-E69CB77E2E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445" y="5603278"/>
            <a:ext cx="3704619" cy="1027983"/>
          </a:xfrm>
          <a:prstGeom prst="rect">
            <a:avLst/>
          </a:prstGeom>
        </p:spPr>
      </p:pic>
      <p:pic>
        <p:nvPicPr>
          <p:cNvPr id="84" name="図 83">
            <a:extLst>
              <a:ext uri="{FF2B5EF4-FFF2-40B4-BE49-F238E27FC236}">
                <a16:creationId xmlns:a16="http://schemas.microsoft.com/office/drawing/2014/main" id="{EA561B76-57E4-4125-8CF2-A4527EEC2C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486" y="5144275"/>
            <a:ext cx="1092636" cy="1096946"/>
          </a:xfrm>
          <a:prstGeom prst="rect">
            <a:avLst/>
          </a:prstGeom>
        </p:spPr>
      </p:pic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D5AC4260-4F71-4224-81EB-792140D07A1E}"/>
              </a:ext>
            </a:extLst>
          </p:cNvPr>
          <p:cNvSpPr txBox="1"/>
          <p:nvPr/>
        </p:nvSpPr>
        <p:spPr>
          <a:xfrm>
            <a:off x="346998" y="5316831"/>
            <a:ext cx="973939" cy="614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ja-JP" altLang="en-US" sz="2828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表彰</a:t>
            </a:r>
            <a:endParaRPr lang="en-US" altLang="ja-JP" sz="2828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F2984A04-A64A-4884-9DFA-C205BCFB2E68}"/>
              </a:ext>
            </a:extLst>
          </p:cNvPr>
          <p:cNvSpPr txBox="1"/>
          <p:nvPr/>
        </p:nvSpPr>
        <p:spPr>
          <a:xfrm>
            <a:off x="346998" y="5720912"/>
            <a:ext cx="973939" cy="40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ja-JP" altLang="en-US" sz="1697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アリ！</a:t>
            </a:r>
            <a:endParaRPr lang="en-US" altLang="ja-JP" sz="1697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F372205E-7C2A-4146-BE8A-D1D043539AB5}"/>
              </a:ext>
            </a:extLst>
          </p:cNvPr>
          <p:cNvSpPr txBox="1"/>
          <p:nvPr/>
        </p:nvSpPr>
        <p:spPr>
          <a:xfrm>
            <a:off x="1357450" y="5701220"/>
            <a:ext cx="3213707" cy="40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697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ここに文章が入ります。</a:t>
            </a:r>
            <a:endParaRPr lang="en-US" altLang="ja-JP" sz="1697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17DDBEB8-C492-45B1-A670-0F6EE8A8979A}"/>
              </a:ext>
            </a:extLst>
          </p:cNvPr>
          <p:cNvSpPr txBox="1"/>
          <p:nvPr/>
        </p:nvSpPr>
        <p:spPr>
          <a:xfrm>
            <a:off x="1357450" y="5997546"/>
            <a:ext cx="3140361" cy="561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36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</a:t>
            </a:r>
            <a:endParaRPr lang="en-US" altLang="ja-JP" sz="636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E9B38B22-0552-4979-B449-2A52785AC87B}"/>
              </a:ext>
            </a:extLst>
          </p:cNvPr>
          <p:cNvSpPr txBox="1"/>
          <p:nvPr/>
        </p:nvSpPr>
        <p:spPr>
          <a:xfrm>
            <a:off x="5889000" y="4108232"/>
            <a:ext cx="4249651" cy="77790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99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社員の皆様、今年も本社では下記の通り運動会を開催します。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99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各部署対抗戦、お子様も参加できる企画など、楽しいプログラムを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99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ご用意していますので、皆様ふるってご参加ください！</a:t>
            </a:r>
          </a:p>
        </p:txBody>
      </p:sp>
      <p:pic>
        <p:nvPicPr>
          <p:cNvPr id="90" name="図 89">
            <a:extLst>
              <a:ext uri="{FF2B5EF4-FFF2-40B4-BE49-F238E27FC236}">
                <a16:creationId xmlns:a16="http://schemas.microsoft.com/office/drawing/2014/main" id="{21C3306D-6EF2-407A-BB9B-8E80FC9D0D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701" y="1578764"/>
            <a:ext cx="3637810" cy="648686"/>
          </a:xfrm>
          <a:prstGeom prst="rect">
            <a:avLst/>
          </a:prstGeom>
        </p:spPr>
      </p:pic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7DDAC574-1F1B-4F60-8B4F-159552F066A1}"/>
              </a:ext>
            </a:extLst>
          </p:cNvPr>
          <p:cNvSpPr txBox="1"/>
          <p:nvPr/>
        </p:nvSpPr>
        <p:spPr>
          <a:xfrm>
            <a:off x="6206701" y="517048"/>
            <a:ext cx="3962582" cy="1345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788" dirty="0">
                <a:solidFill>
                  <a:srgbClr val="01409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〇〇〇〇</a:t>
            </a:r>
            <a:endParaRPr lang="en-US" altLang="ja-JP" sz="6788" dirty="0">
              <a:solidFill>
                <a:srgbClr val="014099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010BF3BC-8CE3-4B5D-BD65-7E596F0ED35F}"/>
              </a:ext>
            </a:extLst>
          </p:cNvPr>
          <p:cNvSpPr txBox="1"/>
          <p:nvPr/>
        </p:nvSpPr>
        <p:spPr>
          <a:xfrm rot="20701976">
            <a:off x="6255761" y="2342306"/>
            <a:ext cx="443541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3111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</a:t>
            </a: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820679CC-7FA2-4260-BA39-10BA7B8B9FB3}"/>
              </a:ext>
            </a:extLst>
          </p:cNvPr>
          <p:cNvSpPr txBox="1"/>
          <p:nvPr/>
        </p:nvSpPr>
        <p:spPr>
          <a:xfrm rot="20949942">
            <a:off x="6537218" y="2484940"/>
            <a:ext cx="343210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414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endParaRPr lang="en-US" altLang="ja-JP" sz="1414" b="1" dirty="0">
              <a:solidFill>
                <a:srgbClr val="0577C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64C242BD-6061-4A3E-A87B-F4E79B230BDF}"/>
              </a:ext>
            </a:extLst>
          </p:cNvPr>
          <p:cNvSpPr txBox="1"/>
          <p:nvPr/>
        </p:nvSpPr>
        <p:spPr>
          <a:xfrm rot="21133706">
            <a:off x="6748787" y="2212378"/>
            <a:ext cx="717042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3111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C0CA69AF-6EAC-4DD0-B943-012BD2804AF5}"/>
              </a:ext>
            </a:extLst>
          </p:cNvPr>
          <p:cNvSpPr txBox="1"/>
          <p:nvPr/>
        </p:nvSpPr>
        <p:spPr>
          <a:xfrm rot="21143934">
            <a:off x="7278372" y="2344045"/>
            <a:ext cx="343210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414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endParaRPr lang="en-US" altLang="ja-JP" sz="1414" b="1" dirty="0">
              <a:solidFill>
                <a:srgbClr val="0577C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7C1EDCD2-567B-4090-A050-1D266C438005}"/>
              </a:ext>
            </a:extLst>
          </p:cNvPr>
          <p:cNvSpPr txBox="1"/>
          <p:nvPr/>
        </p:nvSpPr>
        <p:spPr>
          <a:xfrm rot="21357834">
            <a:off x="7470421" y="2310559"/>
            <a:ext cx="544330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1414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1414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</a:t>
            </a:r>
            <a:r>
              <a:rPr lang="en-US" altLang="ja-JP" sz="1414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D248262C-4996-44AA-8C93-B8D670A63B5E}"/>
              </a:ext>
            </a:extLst>
          </p:cNvPr>
          <p:cNvSpPr txBox="1"/>
          <p:nvPr/>
        </p:nvSpPr>
        <p:spPr>
          <a:xfrm rot="185655">
            <a:off x="7854164" y="2222726"/>
            <a:ext cx="571072" cy="457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980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endParaRPr lang="en-US" altLang="ja-JP" sz="1980" b="1" dirty="0">
              <a:solidFill>
                <a:srgbClr val="0577C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A2BE24D0-1723-4DE2-AEA8-23C41D394F7B}"/>
              </a:ext>
            </a:extLst>
          </p:cNvPr>
          <p:cNvSpPr txBox="1"/>
          <p:nvPr/>
        </p:nvSpPr>
        <p:spPr>
          <a:xfrm rot="341414">
            <a:off x="8126939" y="2135735"/>
            <a:ext cx="443541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3111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</a:t>
            </a:r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84F6701E-C04A-4381-A4AA-563E0BCA89C3}"/>
              </a:ext>
            </a:extLst>
          </p:cNvPr>
          <p:cNvSpPr txBox="1"/>
          <p:nvPr/>
        </p:nvSpPr>
        <p:spPr>
          <a:xfrm rot="407453">
            <a:off x="8409825" y="2343735"/>
            <a:ext cx="343210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414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endParaRPr lang="en-US" altLang="ja-JP" sz="1414" b="1" dirty="0">
              <a:solidFill>
                <a:srgbClr val="0577C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748BD70F-185D-44D5-86C2-0556F9066DC9}"/>
              </a:ext>
            </a:extLst>
          </p:cNvPr>
          <p:cNvSpPr txBox="1"/>
          <p:nvPr/>
        </p:nvSpPr>
        <p:spPr>
          <a:xfrm rot="597499">
            <a:off x="8603100" y="2200741"/>
            <a:ext cx="717042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3111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</a:p>
        </p:txBody>
      </p: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19F1E49E-E18C-4B6F-89E2-BD2FB252715C}"/>
              </a:ext>
            </a:extLst>
          </p:cNvPr>
          <p:cNvSpPr txBox="1"/>
          <p:nvPr/>
        </p:nvSpPr>
        <p:spPr>
          <a:xfrm rot="735835">
            <a:off x="9143026" y="2458594"/>
            <a:ext cx="343210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414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endParaRPr lang="en-US" altLang="ja-JP" sz="1414" b="1" dirty="0">
              <a:solidFill>
                <a:srgbClr val="0577C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73483C21-C391-494A-9C71-8FA8244A3477}"/>
              </a:ext>
            </a:extLst>
          </p:cNvPr>
          <p:cNvSpPr txBox="1"/>
          <p:nvPr/>
        </p:nvSpPr>
        <p:spPr>
          <a:xfrm rot="929509">
            <a:off x="9339821" y="2523129"/>
            <a:ext cx="544330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1414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1414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</a:t>
            </a:r>
            <a:r>
              <a:rPr lang="en-US" altLang="ja-JP" sz="1414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pic>
        <p:nvPicPr>
          <p:cNvPr id="103" name="図 102">
            <a:extLst>
              <a:ext uri="{FF2B5EF4-FFF2-40B4-BE49-F238E27FC236}">
                <a16:creationId xmlns:a16="http://schemas.microsoft.com/office/drawing/2014/main" id="{185AA3BC-7488-4915-A86E-86B7811248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4367" y="2669269"/>
            <a:ext cx="3202480" cy="3043003"/>
          </a:xfrm>
          <a:prstGeom prst="rect">
            <a:avLst/>
          </a:prstGeom>
        </p:spPr>
      </p:pic>
      <p:pic>
        <p:nvPicPr>
          <p:cNvPr id="104" name="図 103">
            <a:extLst>
              <a:ext uri="{FF2B5EF4-FFF2-40B4-BE49-F238E27FC236}">
                <a16:creationId xmlns:a16="http://schemas.microsoft.com/office/drawing/2014/main" id="{B7089D15-2E9E-4544-9AC3-5468757003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1145" y="5603278"/>
            <a:ext cx="3704619" cy="1027983"/>
          </a:xfrm>
          <a:prstGeom prst="rect">
            <a:avLst/>
          </a:prstGeom>
        </p:spPr>
      </p:pic>
      <p:pic>
        <p:nvPicPr>
          <p:cNvPr id="105" name="図 104">
            <a:extLst>
              <a:ext uri="{FF2B5EF4-FFF2-40B4-BE49-F238E27FC236}">
                <a16:creationId xmlns:a16="http://schemas.microsoft.com/office/drawing/2014/main" id="{484A8967-67E1-4CE1-95B8-A0CCF67CB8D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6186" y="5144275"/>
            <a:ext cx="1092636" cy="1096946"/>
          </a:xfrm>
          <a:prstGeom prst="rect">
            <a:avLst/>
          </a:prstGeom>
        </p:spPr>
      </p:pic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4B32802E-1D02-485C-A93B-820A11CEA32B}"/>
              </a:ext>
            </a:extLst>
          </p:cNvPr>
          <p:cNvSpPr txBox="1"/>
          <p:nvPr/>
        </p:nvSpPr>
        <p:spPr>
          <a:xfrm>
            <a:off x="5693698" y="5316831"/>
            <a:ext cx="973939" cy="614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ja-JP" altLang="en-US" sz="2828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表彰</a:t>
            </a:r>
            <a:endParaRPr lang="en-US" altLang="ja-JP" sz="2828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DC20DC73-6D85-4597-AAFD-D5F9503D90CE}"/>
              </a:ext>
            </a:extLst>
          </p:cNvPr>
          <p:cNvSpPr txBox="1"/>
          <p:nvPr/>
        </p:nvSpPr>
        <p:spPr>
          <a:xfrm>
            <a:off x="5693698" y="5720912"/>
            <a:ext cx="973939" cy="40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ja-JP" altLang="en-US" sz="1697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アリ！</a:t>
            </a:r>
            <a:endParaRPr lang="en-US" altLang="ja-JP" sz="1697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D19A589A-521B-4B63-970D-BCF6A5663A1F}"/>
              </a:ext>
            </a:extLst>
          </p:cNvPr>
          <p:cNvSpPr txBox="1"/>
          <p:nvPr/>
        </p:nvSpPr>
        <p:spPr>
          <a:xfrm>
            <a:off x="6704150" y="5701220"/>
            <a:ext cx="3213707" cy="40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697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ここに文章が入ります。</a:t>
            </a:r>
            <a:endParaRPr lang="en-US" altLang="ja-JP" sz="1697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85FA5D1A-E7A0-49CE-B5D8-B1E9AB826707}"/>
              </a:ext>
            </a:extLst>
          </p:cNvPr>
          <p:cNvSpPr txBox="1"/>
          <p:nvPr/>
        </p:nvSpPr>
        <p:spPr>
          <a:xfrm>
            <a:off x="6704150" y="5997546"/>
            <a:ext cx="3140361" cy="561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36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</a:t>
            </a:r>
            <a:endParaRPr lang="en-US" altLang="ja-JP" sz="636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0" name="正方形/長方形 109">
            <a:extLst>
              <a:ext uri="{FF2B5EF4-FFF2-40B4-BE49-F238E27FC236}">
                <a16:creationId xmlns:a16="http://schemas.microsoft.com/office/drawing/2014/main" id="{6FC400A2-E45D-440F-831F-92E80DAAD688}"/>
              </a:ext>
            </a:extLst>
          </p:cNvPr>
          <p:cNvSpPr/>
          <p:nvPr/>
        </p:nvSpPr>
        <p:spPr>
          <a:xfrm rot="10800000">
            <a:off x="-5357" y="-2"/>
            <a:ext cx="10697170" cy="755967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61" dirty="0">
              <a:latin typeface="+mn-ea"/>
            </a:endParaRPr>
          </a:p>
        </p:txBody>
      </p:sp>
      <p:sp>
        <p:nvSpPr>
          <p:cNvPr id="111" name="正方形/長方形 110">
            <a:extLst>
              <a:ext uri="{FF2B5EF4-FFF2-40B4-BE49-F238E27FC236}">
                <a16:creationId xmlns:a16="http://schemas.microsoft.com/office/drawing/2014/main" id="{4F156818-A938-4C48-8851-1E4AE6A114AE}"/>
              </a:ext>
            </a:extLst>
          </p:cNvPr>
          <p:cNvSpPr/>
          <p:nvPr/>
        </p:nvSpPr>
        <p:spPr>
          <a:xfrm>
            <a:off x="271075" y="719866"/>
            <a:ext cx="4758762" cy="150023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131" b="1" dirty="0">
                <a:latin typeface="+mn-ea"/>
              </a:rPr>
              <a:t>タイトルを変更することが可能です</a:t>
            </a:r>
          </a:p>
        </p:txBody>
      </p:sp>
      <p:sp>
        <p:nvSpPr>
          <p:cNvPr id="112" name="正方形/長方形 111">
            <a:extLst>
              <a:ext uri="{FF2B5EF4-FFF2-40B4-BE49-F238E27FC236}">
                <a16:creationId xmlns:a16="http://schemas.microsoft.com/office/drawing/2014/main" id="{C5D4E74F-B744-4FA3-9DFC-3C66D2DBFF4A}"/>
              </a:ext>
            </a:extLst>
          </p:cNvPr>
          <p:cNvSpPr/>
          <p:nvPr/>
        </p:nvSpPr>
        <p:spPr>
          <a:xfrm>
            <a:off x="272906" y="2331872"/>
            <a:ext cx="4758762" cy="36800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61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13" name="正方形/長方形 112">
            <a:extLst>
              <a:ext uri="{FF2B5EF4-FFF2-40B4-BE49-F238E27FC236}">
                <a16:creationId xmlns:a16="http://schemas.microsoft.com/office/drawing/2014/main" id="{1ADB6774-A014-4DB3-8649-72EB162B5ED0}"/>
              </a:ext>
            </a:extLst>
          </p:cNvPr>
          <p:cNvSpPr/>
          <p:nvPr/>
        </p:nvSpPr>
        <p:spPr>
          <a:xfrm>
            <a:off x="271075" y="5506712"/>
            <a:ext cx="4758762" cy="113265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61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14" name="正方形/長方形 113">
            <a:extLst>
              <a:ext uri="{FF2B5EF4-FFF2-40B4-BE49-F238E27FC236}">
                <a16:creationId xmlns:a16="http://schemas.microsoft.com/office/drawing/2014/main" id="{6B421CB5-6850-46A2-803A-C24E42F9902E}"/>
              </a:ext>
            </a:extLst>
          </p:cNvPr>
          <p:cNvSpPr/>
          <p:nvPr/>
        </p:nvSpPr>
        <p:spPr>
          <a:xfrm>
            <a:off x="274764" y="2824474"/>
            <a:ext cx="4758762" cy="253113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31" b="1" dirty="0">
                <a:latin typeface="+mn-ea"/>
              </a:rPr>
              <a:t>写真を変更することができます</a:t>
            </a:r>
          </a:p>
        </p:txBody>
      </p:sp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3D6766A3-E8ED-4001-B383-EF94CA9ADDA0}"/>
              </a:ext>
            </a:extLst>
          </p:cNvPr>
          <p:cNvSpPr/>
          <p:nvPr/>
        </p:nvSpPr>
        <p:spPr>
          <a:xfrm>
            <a:off x="5528875" y="719866"/>
            <a:ext cx="4758762" cy="150023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131" b="1" dirty="0">
                <a:latin typeface="+mn-ea"/>
              </a:rPr>
              <a:t>タイトルを変更することが可能です</a:t>
            </a:r>
          </a:p>
        </p:txBody>
      </p:sp>
      <p:sp>
        <p:nvSpPr>
          <p:cNvPr id="116" name="正方形/長方形 115">
            <a:extLst>
              <a:ext uri="{FF2B5EF4-FFF2-40B4-BE49-F238E27FC236}">
                <a16:creationId xmlns:a16="http://schemas.microsoft.com/office/drawing/2014/main" id="{100FB304-C996-4C15-BB4E-148B930D4070}"/>
              </a:ext>
            </a:extLst>
          </p:cNvPr>
          <p:cNvSpPr/>
          <p:nvPr/>
        </p:nvSpPr>
        <p:spPr>
          <a:xfrm>
            <a:off x="5530706" y="2331872"/>
            <a:ext cx="4758762" cy="36800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61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17" name="正方形/長方形 116">
            <a:extLst>
              <a:ext uri="{FF2B5EF4-FFF2-40B4-BE49-F238E27FC236}">
                <a16:creationId xmlns:a16="http://schemas.microsoft.com/office/drawing/2014/main" id="{B2D2D2A9-20FE-4848-9EE8-B36F0CDC756D}"/>
              </a:ext>
            </a:extLst>
          </p:cNvPr>
          <p:cNvSpPr/>
          <p:nvPr/>
        </p:nvSpPr>
        <p:spPr>
          <a:xfrm>
            <a:off x="5528875" y="5506712"/>
            <a:ext cx="4758762" cy="113265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61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18" name="正方形/長方形 117">
            <a:extLst>
              <a:ext uri="{FF2B5EF4-FFF2-40B4-BE49-F238E27FC236}">
                <a16:creationId xmlns:a16="http://schemas.microsoft.com/office/drawing/2014/main" id="{89881F11-2909-45BD-A1AC-CF02EBD939D9}"/>
              </a:ext>
            </a:extLst>
          </p:cNvPr>
          <p:cNvSpPr/>
          <p:nvPr/>
        </p:nvSpPr>
        <p:spPr>
          <a:xfrm>
            <a:off x="5532564" y="2824474"/>
            <a:ext cx="4758762" cy="253113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31" b="1" dirty="0">
                <a:latin typeface="+mn-ea"/>
              </a:rPr>
              <a:t>写真を変更することができます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1153757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/>
          <p:cNvSpPr txBox="1"/>
          <p:nvPr/>
        </p:nvSpPr>
        <p:spPr>
          <a:xfrm>
            <a:off x="1406165" y="1107363"/>
            <a:ext cx="7927522" cy="2088224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63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63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433</TotalTime>
  <Words>756</Words>
  <Application>Microsoft Office PowerPoint</Application>
  <PresentationFormat>ユーザー設定</PresentationFormat>
  <Paragraphs>100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ＭＳ Ｐゴシック</vt:lpstr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62</cp:revision>
  <dcterms:created xsi:type="dcterms:W3CDTF">2016-11-25T08:55:21Z</dcterms:created>
  <dcterms:modified xsi:type="dcterms:W3CDTF">2018-01-24T10:51:38Z</dcterms:modified>
</cp:coreProperties>
</file>