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sldIdLst>
    <p:sldId id="258" r:id="rId2"/>
    <p:sldId id="259" r:id="rId3"/>
    <p:sldId id="257" r:id="rId4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577C3"/>
    <a:srgbClr val="014099"/>
    <a:srgbClr val="0E6EB8"/>
    <a:srgbClr val="EA8101"/>
    <a:srgbClr val="3F2505"/>
    <a:srgbClr val="BE944E"/>
    <a:srgbClr val="A16032"/>
    <a:srgbClr val="C30D23"/>
    <a:srgbClr val="C9A063"/>
    <a:srgbClr val="CBAD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436" autoAdjust="0"/>
    <p:restoredTop sz="94660"/>
  </p:normalViewPr>
  <p:slideViewPr>
    <p:cSldViewPr snapToGrid="0" showGuides="1">
      <p:cViewPr varScale="1">
        <p:scale>
          <a:sx n="84" d="100"/>
          <a:sy n="84" d="100"/>
        </p:scale>
        <p:origin x="2142" y="96"/>
      </p:cViewPr>
      <p:guideLst>
        <p:guide orient="horz" pos="3368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2018/1/24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97309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57BA63B8-3FAD-437C-BD6D-2EB874F1E0D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20"/>
            <a:ext cx="7559675" cy="10688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35420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C1568-192F-4506-B993-4A80345A62F1}" type="datetimeFigureOut">
              <a:rPr kumimoji="1" lang="ja-JP" altLang="en-US" smtClean="0"/>
              <a:t>2018/1/24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4835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FF980D54-7D24-4659-8AD9-F9FCAEC181E1}"/>
              </a:ext>
            </a:extLst>
          </p:cNvPr>
          <p:cNvSpPr txBox="1"/>
          <p:nvPr/>
        </p:nvSpPr>
        <p:spPr>
          <a:xfrm>
            <a:off x="757988" y="5810362"/>
            <a:ext cx="6010374" cy="10618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ja-JP" altLang="en-US" sz="1400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社員の皆様、今年も本社では下記の通り運動会を開催します。</a:t>
            </a:r>
          </a:p>
          <a:p>
            <a:pPr algn="ctr">
              <a:lnSpc>
                <a:spcPct val="150000"/>
              </a:lnSpc>
            </a:pPr>
            <a:r>
              <a:rPr kumimoji="1" lang="ja-JP" altLang="en-US" sz="1400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各部署対抗戦、お子様も参加できる企画など、楽しいプログラムを</a:t>
            </a:r>
          </a:p>
          <a:p>
            <a:pPr algn="ctr">
              <a:lnSpc>
                <a:spcPct val="150000"/>
              </a:lnSpc>
            </a:pPr>
            <a:r>
              <a:rPr kumimoji="1" lang="ja-JP" altLang="en-US" sz="1400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ご用意していますので、皆様ふるってご参加ください！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D671F5B4-6055-46BD-94D4-591C6B6B26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7320" y="2232881"/>
            <a:ext cx="5145034" cy="917450"/>
          </a:xfrm>
          <a:prstGeom prst="rect">
            <a:avLst/>
          </a:prstGeom>
        </p:spPr>
      </p:pic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50D4F959-3611-4EF2-8F44-5EB26C08323A}"/>
              </a:ext>
            </a:extLst>
          </p:cNvPr>
          <p:cNvSpPr txBox="1"/>
          <p:nvPr/>
        </p:nvSpPr>
        <p:spPr>
          <a:xfrm>
            <a:off x="1207320" y="731272"/>
            <a:ext cx="5604366" cy="1865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9600" dirty="0">
                <a:solidFill>
                  <a:srgbClr val="01409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〇〇〇〇</a:t>
            </a:r>
            <a:endParaRPr lang="en-US" altLang="ja-JP" sz="9600" dirty="0">
              <a:solidFill>
                <a:srgbClr val="014099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143B8678-95AB-43A1-B0EF-BB888BFC6E2A}"/>
              </a:ext>
            </a:extLst>
          </p:cNvPr>
          <p:cNvSpPr txBox="1"/>
          <p:nvPr/>
        </p:nvSpPr>
        <p:spPr>
          <a:xfrm rot="20701976">
            <a:off x="1276707" y="3331868"/>
            <a:ext cx="627309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4400" b="1" dirty="0">
                <a:solidFill>
                  <a:srgbClr val="0577C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3F8D2EAA-AC30-4B07-A350-6F2DB10554DC}"/>
              </a:ext>
            </a:extLst>
          </p:cNvPr>
          <p:cNvSpPr txBox="1"/>
          <p:nvPr/>
        </p:nvSpPr>
        <p:spPr>
          <a:xfrm rot="20949942">
            <a:off x="1674777" y="3533649"/>
            <a:ext cx="4854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2000" b="1" dirty="0">
                <a:solidFill>
                  <a:srgbClr val="0577C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endParaRPr lang="en-US" altLang="ja-JP" sz="2000" b="1" dirty="0">
              <a:solidFill>
                <a:srgbClr val="0577C3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147B77E0-9921-4D17-96F8-FE551702ABEE}"/>
              </a:ext>
            </a:extLst>
          </p:cNvPr>
          <p:cNvSpPr txBox="1"/>
          <p:nvPr/>
        </p:nvSpPr>
        <p:spPr>
          <a:xfrm rot="21133706">
            <a:off x="1974004" y="3148108"/>
            <a:ext cx="1014128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4400" b="1" dirty="0">
                <a:solidFill>
                  <a:srgbClr val="0577C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2C839078-4D66-4E82-A388-60A78E5B9824}"/>
              </a:ext>
            </a:extLst>
          </p:cNvPr>
          <p:cNvSpPr txBox="1"/>
          <p:nvPr/>
        </p:nvSpPr>
        <p:spPr>
          <a:xfrm rot="21143934">
            <a:off x="2723008" y="3342074"/>
            <a:ext cx="48541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2000" b="1" dirty="0">
                <a:solidFill>
                  <a:srgbClr val="0577C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endParaRPr lang="en-US" altLang="ja-JP" sz="2000" b="1" dirty="0">
              <a:solidFill>
                <a:srgbClr val="0577C3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3DBC53B3-634C-42E3-8AF9-2F25DFB4461B}"/>
              </a:ext>
            </a:extLst>
          </p:cNvPr>
          <p:cNvSpPr txBox="1"/>
          <p:nvPr/>
        </p:nvSpPr>
        <p:spPr>
          <a:xfrm rot="21357834">
            <a:off x="2994626" y="3287019"/>
            <a:ext cx="7698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2000" b="1" dirty="0">
                <a:solidFill>
                  <a:srgbClr val="0577C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2000" b="1" dirty="0">
                <a:solidFill>
                  <a:srgbClr val="0577C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〇</a:t>
            </a:r>
            <a:r>
              <a:rPr lang="en-US" altLang="ja-JP" sz="2000" b="1" dirty="0">
                <a:solidFill>
                  <a:srgbClr val="0577C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8DD1C0EE-6FE1-4A52-B48C-06B9AFCA3BB6}"/>
              </a:ext>
            </a:extLst>
          </p:cNvPr>
          <p:cNvSpPr txBox="1"/>
          <p:nvPr/>
        </p:nvSpPr>
        <p:spPr>
          <a:xfrm rot="185655">
            <a:off x="3537363" y="3162792"/>
            <a:ext cx="807680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2800" b="1" dirty="0">
                <a:solidFill>
                  <a:srgbClr val="0577C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endParaRPr lang="en-US" altLang="ja-JP" sz="2800" b="1" dirty="0">
              <a:solidFill>
                <a:srgbClr val="0577C3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36442C41-407A-48E0-A37C-EF5D9BEA9CA4}"/>
              </a:ext>
            </a:extLst>
          </p:cNvPr>
          <p:cNvSpPr txBox="1"/>
          <p:nvPr/>
        </p:nvSpPr>
        <p:spPr>
          <a:xfrm rot="341414">
            <a:off x="3923154" y="3039710"/>
            <a:ext cx="627309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4400" b="1" dirty="0">
                <a:solidFill>
                  <a:srgbClr val="0577C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</a:t>
            </a: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E09BE9E0-ED8C-4987-80DD-D28CD7DDE08F}"/>
              </a:ext>
            </a:extLst>
          </p:cNvPr>
          <p:cNvSpPr txBox="1"/>
          <p:nvPr/>
        </p:nvSpPr>
        <p:spPr>
          <a:xfrm rot="407453">
            <a:off x="4323246" y="3333940"/>
            <a:ext cx="4854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2000" b="1" dirty="0">
                <a:solidFill>
                  <a:srgbClr val="0577C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endParaRPr lang="en-US" altLang="ja-JP" sz="2000" b="1" dirty="0">
              <a:solidFill>
                <a:srgbClr val="0577C3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C3CA0150-EBE9-4585-BDE1-066FCD1D524C}"/>
              </a:ext>
            </a:extLst>
          </p:cNvPr>
          <p:cNvSpPr txBox="1"/>
          <p:nvPr/>
        </p:nvSpPr>
        <p:spPr>
          <a:xfrm rot="597499">
            <a:off x="4596600" y="3131649"/>
            <a:ext cx="1014128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4400" b="1" dirty="0">
                <a:solidFill>
                  <a:srgbClr val="0577C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1A9E2AC6-490C-4A01-A498-86FD8F11E90F}"/>
              </a:ext>
            </a:extLst>
          </p:cNvPr>
          <p:cNvSpPr txBox="1"/>
          <p:nvPr/>
        </p:nvSpPr>
        <p:spPr>
          <a:xfrm rot="735835">
            <a:off x="5360228" y="3504082"/>
            <a:ext cx="48541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2000" b="1" dirty="0">
                <a:solidFill>
                  <a:srgbClr val="0577C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endParaRPr lang="en-US" altLang="ja-JP" sz="2000" b="1" dirty="0">
              <a:solidFill>
                <a:srgbClr val="0577C3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8EE8A241-BD7E-408C-BB0C-E9EFD38450A6}"/>
              </a:ext>
            </a:extLst>
          </p:cNvPr>
          <p:cNvSpPr txBox="1"/>
          <p:nvPr/>
        </p:nvSpPr>
        <p:spPr>
          <a:xfrm rot="929509">
            <a:off x="5638559" y="3587661"/>
            <a:ext cx="7698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2000" b="1" dirty="0">
                <a:solidFill>
                  <a:srgbClr val="0577C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2000" b="1" dirty="0">
                <a:solidFill>
                  <a:srgbClr val="0577C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〇</a:t>
            </a:r>
            <a:r>
              <a:rPr lang="en-US" altLang="ja-JP" sz="2000" b="1" dirty="0">
                <a:solidFill>
                  <a:srgbClr val="0577C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8305188E-5785-44F3-A640-392E5253CF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5169" y="3775205"/>
            <a:ext cx="4529337" cy="4303785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91C50D63-1DE1-41A4-AA88-0A631CD10A2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2608" y="7924838"/>
            <a:ext cx="5239523" cy="1453899"/>
          </a:xfrm>
          <a:prstGeom prst="rect">
            <a:avLst/>
          </a:prstGeom>
        </p:spPr>
      </p:pic>
      <p:pic>
        <p:nvPicPr>
          <p:cNvPr id="47" name="図 46">
            <a:extLst>
              <a:ext uri="{FF2B5EF4-FFF2-40B4-BE49-F238E27FC236}">
                <a16:creationId xmlns:a16="http://schemas.microsoft.com/office/drawing/2014/main" id="{CB8C4DDA-5F1B-4210-8F5B-D1751BFFE96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142" y="7275660"/>
            <a:ext cx="1545339" cy="1551435"/>
          </a:xfrm>
          <a:prstGeom prst="rect">
            <a:avLst/>
          </a:prstGeom>
        </p:spPr>
      </p:pic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352B0D59-C300-4833-B229-60DFE63C01CC}"/>
              </a:ext>
            </a:extLst>
          </p:cNvPr>
          <p:cNvSpPr txBox="1"/>
          <p:nvPr/>
        </p:nvSpPr>
        <p:spPr>
          <a:xfrm>
            <a:off x="481769" y="7519710"/>
            <a:ext cx="13774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ja-JP" altLang="en-US" sz="4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表彰</a:t>
            </a:r>
            <a:endParaRPr lang="en-US" altLang="ja-JP" sz="40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3CCF1FEF-C867-4CD0-B119-D90AC2BD13D9}"/>
              </a:ext>
            </a:extLst>
          </p:cNvPr>
          <p:cNvSpPr txBox="1"/>
          <p:nvPr/>
        </p:nvSpPr>
        <p:spPr>
          <a:xfrm>
            <a:off x="481769" y="8091210"/>
            <a:ext cx="1377463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ja-JP" altLang="en-US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アリ！</a:t>
            </a:r>
            <a:endParaRPr lang="en-US" altLang="ja-JP" sz="24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10FFA34F-B6B4-4D4A-925A-4D69BA8AAFC3}"/>
              </a:ext>
            </a:extLst>
          </p:cNvPr>
          <p:cNvSpPr txBox="1"/>
          <p:nvPr/>
        </p:nvSpPr>
        <p:spPr>
          <a:xfrm>
            <a:off x="1910873" y="8063359"/>
            <a:ext cx="4545215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ここに文章が入ります。</a:t>
            </a:r>
            <a:endParaRPr lang="en-US" altLang="ja-JP" sz="24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5D763CBA-DB90-44A4-BAD4-8DAD2488416D}"/>
              </a:ext>
            </a:extLst>
          </p:cNvPr>
          <p:cNvSpPr txBox="1"/>
          <p:nvPr/>
        </p:nvSpPr>
        <p:spPr>
          <a:xfrm>
            <a:off x="1910873" y="8482459"/>
            <a:ext cx="4441481" cy="750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9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ここに文章が入ります。ここに文章が入ります。ここに文章が入ります。ここに文章が入ります。ここに文章が入ります。ここに文章が入ります。ここに文章が入ります。ここに文章が入ります。ここに文章が入ります。ここに文章が入ります。ここに文章が入ります。ここに文章が入ります。</a:t>
            </a:r>
            <a:endParaRPr lang="en-US" altLang="ja-JP" sz="9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04011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618D7329-8389-49C6-B415-B4BAF90DB263}"/>
              </a:ext>
            </a:extLst>
          </p:cNvPr>
          <p:cNvSpPr txBox="1"/>
          <p:nvPr/>
        </p:nvSpPr>
        <p:spPr>
          <a:xfrm>
            <a:off x="757988" y="5810362"/>
            <a:ext cx="6010374" cy="10618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ja-JP" altLang="en-US" sz="1400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社員の皆様、今年も本社では下記の通り運動会を開催します。</a:t>
            </a:r>
          </a:p>
          <a:p>
            <a:pPr algn="ctr">
              <a:lnSpc>
                <a:spcPct val="150000"/>
              </a:lnSpc>
            </a:pPr>
            <a:r>
              <a:rPr kumimoji="1" lang="ja-JP" altLang="en-US" sz="1400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各部署対抗戦、お子様も参加できる企画など、楽しいプログラムを</a:t>
            </a:r>
          </a:p>
          <a:p>
            <a:pPr algn="ctr">
              <a:lnSpc>
                <a:spcPct val="150000"/>
              </a:lnSpc>
            </a:pPr>
            <a:r>
              <a:rPr kumimoji="1" lang="ja-JP" altLang="en-US" sz="1400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ご用意していますので、皆様ふるってご参加ください！</a:t>
            </a:r>
          </a:p>
        </p:txBody>
      </p:sp>
      <p:pic>
        <p:nvPicPr>
          <p:cNvPr id="20" name="図 19">
            <a:extLst>
              <a:ext uri="{FF2B5EF4-FFF2-40B4-BE49-F238E27FC236}">
                <a16:creationId xmlns:a16="http://schemas.microsoft.com/office/drawing/2014/main" id="{F92FC6B6-8817-422E-AE98-607C1F1A7C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7320" y="2232881"/>
            <a:ext cx="5145034" cy="917450"/>
          </a:xfrm>
          <a:prstGeom prst="rect">
            <a:avLst/>
          </a:prstGeom>
        </p:spPr>
      </p:pic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75951926-D47C-47C5-88F6-37C1164364B1}"/>
              </a:ext>
            </a:extLst>
          </p:cNvPr>
          <p:cNvSpPr txBox="1"/>
          <p:nvPr/>
        </p:nvSpPr>
        <p:spPr>
          <a:xfrm>
            <a:off x="1207320" y="731272"/>
            <a:ext cx="5604366" cy="1865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9600" dirty="0">
                <a:solidFill>
                  <a:srgbClr val="01409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〇〇〇〇</a:t>
            </a:r>
            <a:endParaRPr lang="en-US" altLang="ja-JP" sz="9600" dirty="0">
              <a:solidFill>
                <a:srgbClr val="014099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9DE74B11-0EA1-4D87-920C-F7B978808392}"/>
              </a:ext>
            </a:extLst>
          </p:cNvPr>
          <p:cNvSpPr txBox="1"/>
          <p:nvPr/>
        </p:nvSpPr>
        <p:spPr>
          <a:xfrm rot="20701976">
            <a:off x="1276707" y="3331868"/>
            <a:ext cx="627309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4400" b="1" dirty="0">
                <a:solidFill>
                  <a:srgbClr val="0577C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19890DCE-51FF-42BC-84E4-8B32E779D306}"/>
              </a:ext>
            </a:extLst>
          </p:cNvPr>
          <p:cNvSpPr txBox="1"/>
          <p:nvPr/>
        </p:nvSpPr>
        <p:spPr>
          <a:xfrm rot="20949942">
            <a:off x="1674777" y="3533649"/>
            <a:ext cx="4854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2000" b="1" dirty="0">
                <a:solidFill>
                  <a:srgbClr val="0577C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endParaRPr lang="en-US" altLang="ja-JP" sz="2000" b="1" dirty="0">
              <a:solidFill>
                <a:srgbClr val="0577C3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B4351B6E-2ACF-4F52-9554-C75016F2844E}"/>
              </a:ext>
            </a:extLst>
          </p:cNvPr>
          <p:cNvSpPr txBox="1"/>
          <p:nvPr/>
        </p:nvSpPr>
        <p:spPr>
          <a:xfrm rot="21133706">
            <a:off x="1974004" y="3148108"/>
            <a:ext cx="1014128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4400" b="1" dirty="0">
                <a:solidFill>
                  <a:srgbClr val="0577C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9F3AA52D-A8F0-4F8C-A056-4D607FD3E046}"/>
              </a:ext>
            </a:extLst>
          </p:cNvPr>
          <p:cNvSpPr txBox="1"/>
          <p:nvPr/>
        </p:nvSpPr>
        <p:spPr>
          <a:xfrm rot="21143934">
            <a:off x="2723008" y="3342074"/>
            <a:ext cx="48541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2000" b="1" dirty="0">
                <a:solidFill>
                  <a:srgbClr val="0577C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endParaRPr lang="en-US" altLang="ja-JP" sz="2000" b="1" dirty="0">
              <a:solidFill>
                <a:srgbClr val="0577C3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B5329E82-5959-46B9-B29B-4BEFB2C48C45}"/>
              </a:ext>
            </a:extLst>
          </p:cNvPr>
          <p:cNvSpPr txBox="1"/>
          <p:nvPr/>
        </p:nvSpPr>
        <p:spPr>
          <a:xfrm rot="21357834">
            <a:off x="2994626" y="3287019"/>
            <a:ext cx="7698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2000" b="1" dirty="0">
                <a:solidFill>
                  <a:srgbClr val="0577C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2000" b="1" dirty="0">
                <a:solidFill>
                  <a:srgbClr val="0577C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〇</a:t>
            </a:r>
            <a:r>
              <a:rPr lang="en-US" altLang="ja-JP" sz="2000" b="1" dirty="0">
                <a:solidFill>
                  <a:srgbClr val="0577C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E137B93F-8A37-44C4-AA8A-44C228B37BB9}"/>
              </a:ext>
            </a:extLst>
          </p:cNvPr>
          <p:cNvSpPr txBox="1"/>
          <p:nvPr/>
        </p:nvSpPr>
        <p:spPr>
          <a:xfrm rot="185655">
            <a:off x="3537363" y="3162792"/>
            <a:ext cx="807680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2800" b="1" dirty="0">
                <a:solidFill>
                  <a:srgbClr val="0577C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endParaRPr lang="en-US" altLang="ja-JP" sz="2800" b="1" dirty="0">
              <a:solidFill>
                <a:srgbClr val="0577C3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DEA5E822-E57A-480A-B573-C7EEB9E55D5A}"/>
              </a:ext>
            </a:extLst>
          </p:cNvPr>
          <p:cNvSpPr txBox="1"/>
          <p:nvPr/>
        </p:nvSpPr>
        <p:spPr>
          <a:xfrm rot="341414">
            <a:off x="3923154" y="3039710"/>
            <a:ext cx="627309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4400" b="1" dirty="0">
                <a:solidFill>
                  <a:srgbClr val="0577C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166CD6DC-013A-4DBA-9F96-0FD49303215A}"/>
              </a:ext>
            </a:extLst>
          </p:cNvPr>
          <p:cNvSpPr txBox="1"/>
          <p:nvPr/>
        </p:nvSpPr>
        <p:spPr>
          <a:xfrm rot="407453">
            <a:off x="4323246" y="3333940"/>
            <a:ext cx="4854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2000" b="1" dirty="0">
                <a:solidFill>
                  <a:srgbClr val="0577C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endParaRPr lang="en-US" altLang="ja-JP" sz="2000" b="1" dirty="0">
              <a:solidFill>
                <a:srgbClr val="0577C3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B874CEA6-9AE1-43B9-BDCE-80A828A5ADC2}"/>
              </a:ext>
            </a:extLst>
          </p:cNvPr>
          <p:cNvSpPr txBox="1"/>
          <p:nvPr/>
        </p:nvSpPr>
        <p:spPr>
          <a:xfrm rot="597499">
            <a:off x="4596600" y="3131649"/>
            <a:ext cx="1014128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4400" b="1" dirty="0">
                <a:solidFill>
                  <a:srgbClr val="0577C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71551CEE-6095-438D-AF27-A6222E900F72}"/>
              </a:ext>
            </a:extLst>
          </p:cNvPr>
          <p:cNvSpPr txBox="1"/>
          <p:nvPr/>
        </p:nvSpPr>
        <p:spPr>
          <a:xfrm rot="735835">
            <a:off x="5360228" y="3504082"/>
            <a:ext cx="48541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2000" b="1" dirty="0">
                <a:solidFill>
                  <a:srgbClr val="0577C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endParaRPr lang="en-US" altLang="ja-JP" sz="2000" b="1" dirty="0">
              <a:solidFill>
                <a:srgbClr val="0577C3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27CE5CCA-18C2-422E-AB53-64963C996032}"/>
              </a:ext>
            </a:extLst>
          </p:cNvPr>
          <p:cNvSpPr txBox="1"/>
          <p:nvPr/>
        </p:nvSpPr>
        <p:spPr>
          <a:xfrm rot="929509">
            <a:off x="5638559" y="3587661"/>
            <a:ext cx="7698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2000" b="1" dirty="0">
                <a:solidFill>
                  <a:srgbClr val="0577C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2000" b="1" dirty="0">
                <a:solidFill>
                  <a:srgbClr val="0577C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〇</a:t>
            </a:r>
            <a:r>
              <a:rPr lang="en-US" altLang="ja-JP" sz="2000" b="1" dirty="0">
                <a:solidFill>
                  <a:srgbClr val="0577C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pic>
        <p:nvPicPr>
          <p:cNvPr id="50" name="図 49">
            <a:extLst>
              <a:ext uri="{FF2B5EF4-FFF2-40B4-BE49-F238E27FC236}">
                <a16:creationId xmlns:a16="http://schemas.microsoft.com/office/drawing/2014/main" id="{C4FF45B4-CB12-4A22-A76D-4380628906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5169" y="3775205"/>
            <a:ext cx="4529337" cy="4303785"/>
          </a:xfrm>
          <a:prstGeom prst="rect">
            <a:avLst/>
          </a:prstGeom>
        </p:spPr>
      </p:pic>
      <p:pic>
        <p:nvPicPr>
          <p:cNvPr id="51" name="図 50">
            <a:extLst>
              <a:ext uri="{FF2B5EF4-FFF2-40B4-BE49-F238E27FC236}">
                <a16:creationId xmlns:a16="http://schemas.microsoft.com/office/drawing/2014/main" id="{F7739744-AA00-4BA4-8845-2418A845E98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2608" y="7924838"/>
            <a:ext cx="5239523" cy="1453899"/>
          </a:xfrm>
          <a:prstGeom prst="rect">
            <a:avLst/>
          </a:prstGeom>
        </p:spPr>
      </p:pic>
      <p:pic>
        <p:nvPicPr>
          <p:cNvPr id="52" name="図 51">
            <a:extLst>
              <a:ext uri="{FF2B5EF4-FFF2-40B4-BE49-F238E27FC236}">
                <a16:creationId xmlns:a16="http://schemas.microsoft.com/office/drawing/2014/main" id="{2E1E1748-0FC9-4E69-9B49-7B63D0ED1F3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142" y="7275660"/>
            <a:ext cx="1545339" cy="1551435"/>
          </a:xfrm>
          <a:prstGeom prst="rect">
            <a:avLst/>
          </a:prstGeom>
        </p:spPr>
      </p:pic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0029457E-9FAC-4C7E-9AED-B45C31F0EBBE}"/>
              </a:ext>
            </a:extLst>
          </p:cNvPr>
          <p:cNvSpPr txBox="1"/>
          <p:nvPr/>
        </p:nvSpPr>
        <p:spPr>
          <a:xfrm>
            <a:off x="481769" y="7519710"/>
            <a:ext cx="13774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ja-JP" altLang="en-US" sz="4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表彰</a:t>
            </a:r>
            <a:endParaRPr lang="en-US" altLang="ja-JP" sz="40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1DDC81BB-8D10-464E-9290-4F7670C466D1}"/>
              </a:ext>
            </a:extLst>
          </p:cNvPr>
          <p:cNvSpPr txBox="1"/>
          <p:nvPr/>
        </p:nvSpPr>
        <p:spPr>
          <a:xfrm>
            <a:off x="481769" y="8091210"/>
            <a:ext cx="1377463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ja-JP" altLang="en-US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アリ！</a:t>
            </a:r>
            <a:endParaRPr lang="en-US" altLang="ja-JP" sz="24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E067E57F-909B-42AF-BF53-60926B76DA45}"/>
              </a:ext>
            </a:extLst>
          </p:cNvPr>
          <p:cNvSpPr txBox="1"/>
          <p:nvPr/>
        </p:nvSpPr>
        <p:spPr>
          <a:xfrm>
            <a:off x="1910873" y="8063359"/>
            <a:ext cx="4545215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ここに文章が入ります。</a:t>
            </a:r>
            <a:endParaRPr lang="en-US" altLang="ja-JP" sz="24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AD543412-76A1-452E-9B4D-AC6CBE6D05F1}"/>
              </a:ext>
            </a:extLst>
          </p:cNvPr>
          <p:cNvSpPr txBox="1"/>
          <p:nvPr/>
        </p:nvSpPr>
        <p:spPr>
          <a:xfrm>
            <a:off x="1910873" y="8482459"/>
            <a:ext cx="4441481" cy="750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9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ここに文章が入ります。ここに文章が入ります。ここに文章が入ります。ここに文章が入ります。ここに文章が入ります。ここに文章が入ります。ここに文章が入ります。ここに文章が入ります。ここに文章が入ります。ここに文章が入ります。ここに文章が入ります。ここに文章が入ります。</a:t>
            </a:r>
            <a:endParaRPr lang="en-US" altLang="ja-JP" sz="9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6B2EB3F4-F6C2-44D2-A97C-12580F6D1A5C}"/>
              </a:ext>
            </a:extLst>
          </p:cNvPr>
          <p:cNvSpPr/>
          <p:nvPr/>
        </p:nvSpPr>
        <p:spPr>
          <a:xfrm rot="10800000">
            <a:off x="0" y="-1"/>
            <a:ext cx="7572081" cy="10691813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500" dirty="0">
              <a:latin typeface="+mn-ea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82643829-E1BD-4482-A62C-01CC36D18255}"/>
              </a:ext>
            </a:extLst>
          </p:cNvPr>
          <p:cNvSpPr/>
          <p:nvPr/>
        </p:nvSpPr>
        <p:spPr>
          <a:xfrm>
            <a:off x="390964" y="1018122"/>
            <a:ext cx="6730421" cy="2121814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600" b="1" dirty="0">
                <a:latin typeface="+mn-ea"/>
              </a:rPr>
              <a:t>タイトルを変更することが可能です</a:t>
            </a: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F5156DCA-4705-4EEE-9EDD-B313DA762F1E}"/>
              </a:ext>
            </a:extLst>
          </p:cNvPr>
          <p:cNvSpPr/>
          <p:nvPr/>
        </p:nvSpPr>
        <p:spPr>
          <a:xfrm>
            <a:off x="393554" y="3298017"/>
            <a:ext cx="6730421" cy="52047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500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5448BF0B-C285-4726-9FC5-07BD831E7149}"/>
              </a:ext>
            </a:extLst>
          </p:cNvPr>
          <p:cNvSpPr/>
          <p:nvPr/>
        </p:nvSpPr>
        <p:spPr>
          <a:xfrm>
            <a:off x="390965" y="7788263"/>
            <a:ext cx="6730420" cy="1601932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500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5710A164-524F-4288-AB40-5AAAD018F81B}"/>
              </a:ext>
            </a:extLst>
          </p:cNvPr>
          <p:cNvSpPr/>
          <p:nvPr/>
        </p:nvSpPr>
        <p:spPr>
          <a:xfrm>
            <a:off x="396182" y="3994716"/>
            <a:ext cx="6730421" cy="3579832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>
                <a:latin typeface="+mn-ea"/>
              </a:rPr>
              <a:t>写真を変更することができます</a:t>
            </a:r>
          </a:p>
        </p:txBody>
      </p:sp>
    </p:spTree>
    <p:extLst>
      <p:ext uri="{BB962C8B-B14F-4D97-AF65-F5344CB8AC3E}">
        <p14:creationId xmlns:p14="http://schemas.microsoft.com/office/powerpoint/2010/main" val="5566216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004776" y="1232469"/>
            <a:ext cx="5708483" cy="4357784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317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317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90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90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90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90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90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90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580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477</TotalTime>
  <Words>449</Words>
  <Application>Microsoft Office PowerPoint</Application>
  <PresentationFormat>ユーザー設定</PresentationFormat>
  <Paragraphs>58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1" baseType="lpstr">
      <vt:lpstr>ＭＳ Ｐゴシック</vt:lpstr>
      <vt:lpstr>メイリオ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fukui</dc:creator>
  <cp:lastModifiedBy>y-kohori</cp:lastModifiedBy>
  <cp:revision>68</cp:revision>
  <dcterms:created xsi:type="dcterms:W3CDTF">2016-11-25T08:55:21Z</dcterms:created>
  <dcterms:modified xsi:type="dcterms:W3CDTF">2018-01-24T09:53:28Z</dcterms:modified>
</cp:coreProperties>
</file>