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8" r:id="rId2"/>
    <p:sldId id="256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>
        <p:scale>
          <a:sx n="75" d="100"/>
          <a:sy n="75" d="100"/>
        </p:scale>
        <p:origin x="2394" y="378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96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B96A210-36C3-44A8-A3F3-B66EBBFD62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" y="0"/>
            <a:ext cx="7557626" cy="534569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7D03AB7-A45C-49CE-92EE-03E72514AD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" y="5346700"/>
            <a:ext cx="7557626" cy="534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7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935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960"/>
          </a:p>
        </p:txBody>
      </p:sp>
    </p:spTree>
    <p:extLst>
      <p:ext uri="{BB962C8B-B14F-4D97-AF65-F5344CB8AC3E}">
        <p14:creationId xmlns:p14="http://schemas.microsoft.com/office/powerpoint/2010/main" val="15274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6997239-E8C0-4F31-B2AF-1C08ADE6094A}"/>
              </a:ext>
            </a:extLst>
          </p:cNvPr>
          <p:cNvSpPr txBox="1"/>
          <p:nvPr/>
        </p:nvSpPr>
        <p:spPr>
          <a:xfrm>
            <a:off x="4764568" y="2277858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7EBBC80B-F7BE-417C-8B07-74B4CD7061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863" y="424161"/>
            <a:ext cx="3364113" cy="1562448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D4F4871A-E430-4F2E-A18E-62A9C71768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5" y="1887830"/>
            <a:ext cx="4732602" cy="3232651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7938273-7C1A-4B43-A305-DB44A58E1782}"/>
              </a:ext>
            </a:extLst>
          </p:cNvPr>
          <p:cNvSpPr txBox="1"/>
          <p:nvPr/>
        </p:nvSpPr>
        <p:spPr>
          <a:xfrm>
            <a:off x="4764568" y="2753775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2F4E14E-AB22-4222-A27C-2F604E066AF4}"/>
              </a:ext>
            </a:extLst>
          </p:cNvPr>
          <p:cNvSpPr txBox="1"/>
          <p:nvPr/>
        </p:nvSpPr>
        <p:spPr>
          <a:xfrm>
            <a:off x="4764568" y="3166835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A46D22A-C65B-4BE2-84E2-0A62DD152221}"/>
              </a:ext>
            </a:extLst>
          </p:cNvPr>
          <p:cNvSpPr txBox="1"/>
          <p:nvPr/>
        </p:nvSpPr>
        <p:spPr>
          <a:xfrm>
            <a:off x="5491913" y="1999943"/>
            <a:ext cx="2008857" cy="719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394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0/00</a:t>
            </a: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3394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1322A74-690A-4B47-80E9-A10BE9B3BF99}"/>
              </a:ext>
            </a:extLst>
          </p:cNvPr>
          <p:cNvSpPr txBox="1"/>
          <p:nvPr/>
        </p:nvSpPr>
        <p:spPr>
          <a:xfrm>
            <a:off x="5550817" y="2480661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1697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6EC9457-DB60-45DF-AB0B-1C4A28FE6B01}"/>
              </a:ext>
            </a:extLst>
          </p:cNvPr>
          <p:cNvSpPr txBox="1"/>
          <p:nvPr/>
        </p:nvSpPr>
        <p:spPr>
          <a:xfrm>
            <a:off x="5550817" y="2785514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</a:t>
            </a:r>
            <a:endParaRPr lang="en-US" altLang="ja-JP" sz="1697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890B97D-2F7E-4D44-995A-8194D953B2A3}"/>
              </a:ext>
            </a:extLst>
          </p:cNvPr>
          <p:cNvSpPr txBox="1"/>
          <p:nvPr/>
        </p:nvSpPr>
        <p:spPr>
          <a:xfrm>
            <a:off x="5506993" y="3155412"/>
            <a:ext cx="2008857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414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98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288B916-AC82-4663-99E1-227F39B6B1B7}"/>
              </a:ext>
            </a:extLst>
          </p:cNvPr>
          <p:cNvSpPr txBox="1"/>
          <p:nvPr/>
        </p:nvSpPr>
        <p:spPr>
          <a:xfrm>
            <a:off x="4764568" y="7625193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E789581C-282E-426F-9C11-F34D7F8E13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863" y="5771496"/>
            <a:ext cx="3364113" cy="1562448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5C97D223-E9EA-4E4F-BB8F-46596C410F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5" y="7235165"/>
            <a:ext cx="4732602" cy="3232651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1685F46-57B8-4994-858D-87B41FC98824}"/>
              </a:ext>
            </a:extLst>
          </p:cNvPr>
          <p:cNvSpPr txBox="1"/>
          <p:nvPr/>
        </p:nvSpPr>
        <p:spPr>
          <a:xfrm>
            <a:off x="4764568" y="8101110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B507FC1-E9B1-46C9-A188-78B2FF0775C4}"/>
              </a:ext>
            </a:extLst>
          </p:cNvPr>
          <p:cNvSpPr txBox="1"/>
          <p:nvPr/>
        </p:nvSpPr>
        <p:spPr>
          <a:xfrm>
            <a:off x="4764568" y="8514170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2B3136D-E1EB-4A13-8766-DE8722D2E985}"/>
              </a:ext>
            </a:extLst>
          </p:cNvPr>
          <p:cNvSpPr txBox="1"/>
          <p:nvPr/>
        </p:nvSpPr>
        <p:spPr>
          <a:xfrm>
            <a:off x="5491913" y="7347278"/>
            <a:ext cx="2008857" cy="719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394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0/00</a:t>
            </a: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3394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3B69DB2-8F15-4C11-BC0B-C5CF7FF7AB3D}"/>
              </a:ext>
            </a:extLst>
          </p:cNvPr>
          <p:cNvSpPr txBox="1"/>
          <p:nvPr/>
        </p:nvSpPr>
        <p:spPr>
          <a:xfrm>
            <a:off x="5550817" y="7827996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1697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39C8806-CF81-42D9-A808-B7A47DE26158}"/>
              </a:ext>
            </a:extLst>
          </p:cNvPr>
          <p:cNvSpPr txBox="1"/>
          <p:nvPr/>
        </p:nvSpPr>
        <p:spPr>
          <a:xfrm>
            <a:off x="5550817" y="8132849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97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</a:t>
            </a:r>
            <a:endParaRPr lang="en-US" altLang="ja-JP" sz="1697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B27C73B1-9B35-4A8A-9E79-6559314A705D}"/>
              </a:ext>
            </a:extLst>
          </p:cNvPr>
          <p:cNvSpPr txBox="1"/>
          <p:nvPr/>
        </p:nvSpPr>
        <p:spPr>
          <a:xfrm>
            <a:off x="5506993" y="8502747"/>
            <a:ext cx="2008857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98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414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98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1613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テキスト ボックス 21">
            <a:extLst>
              <a:ext uri="{FF2B5EF4-FFF2-40B4-BE49-F238E27FC236}">
                <a16:creationId xmlns:a16="http://schemas.microsoft.com/office/drawing/2014/main" id="{1CEA111A-B29F-479E-BFEF-4F3B26A82B67}"/>
              </a:ext>
            </a:extLst>
          </p:cNvPr>
          <p:cNvSpPr txBox="1"/>
          <p:nvPr/>
        </p:nvSpPr>
        <p:spPr>
          <a:xfrm>
            <a:off x="4747816" y="2277188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82" name="図 81">
            <a:extLst>
              <a:ext uri="{FF2B5EF4-FFF2-40B4-BE49-F238E27FC236}">
                <a16:creationId xmlns:a16="http://schemas.microsoft.com/office/drawing/2014/main" id="{FA754FFD-FF2F-4BC6-B900-3CB877375B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1" y="423491"/>
            <a:ext cx="3364113" cy="1562448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9C5A73D3-8358-4102-9A6C-6DD43248CF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" y="1887160"/>
            <a:ext cx="4732602" cy="3232651"/>
          </a:xfrm>
          <a:prstGeom prst="rect">
            <a:avLst/>
          </a:prstGeom>
        </p:spPr>
      </p:pic>
      <p:sp>
        <p:nvSpPr>
          <p:cNvPr id="84" name="テキスト ボックス 24">
            <a:extLst>
              <a:ext uri="{FF2B5EF4-FFF2-40B4-BE49-F238E27FC236}">
                <a16:creationId xmlns:a16="http://schemas.microsoft.com/office/drawing/2014/main" id="{1A6BFFF1-CBB7-4CE1-9291-DD24DCB0783F}"/>
              </a:ext>
            </a:extLst>
          </p:cNvPr>
          <p:cNvSpPr txBox="1"/>
          <p:nvPr/>
        </p:nvSpPr>
        <p:spPr>
          <a:xfrm>
            <a:off x="4747816" y="2753105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5" name="テキスト ボックス 25">
            <a:extLst>
              <a:ext uri="{FF2B5EF4-FFF2-40B4-BE49-F238E27FC236}">
                <a16:creationId xmlns:a16="http://schemas.microsoft.com/office/drawing/2014/main" id="{310BF4F4-3963-43D8-868D-F55747183F48}"/>
              </a:ext>
            </a:extLst>
          </p:cNvPr>
          <p:cNvSpPr txBox="1"/>
          <p:nvPr/>
        </p:nvSpPr>
        <p:spPr>
          <a:xfrm>
            <a:off x="4747816" y="3166165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6" name="テキスト ボックス 26">
            <a:extLst>
              <a:ext uri="{FF2B5EF4-FFF2-40B4-BE49-F238E27FC236}">
                <a16:creationId xmlns:a16="http://schemas.microsoft.com/office/drawing/2014/main" id="{17206E39-BF3C-4EC0-BCB0-83C1B8355AD7}"/>
              </a:ext>
            </a:extLst>
          </p:cNvPr>
          <p:cNvSpPr txBox="1"/>
          <p:nvPr/>
        </p:nvSpPr>
        <p:spPr>
          <a:xfrm>
            <a:off x="5475161" y="1999273"/>
            <a:ext cx="2008857" cy="719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ja-JP" sz="3394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0/00</a:t>
            </a: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3394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7" name="テキスト ボックス 27">
            <a:extLst>
              <a:ext uri="{FF2B5EF4-FFF2-40B4-BE49-F238E27FC236}">
                <a16:creationId xmlns:a16="http://schemas.microsoft.com/office/drawing/2014/main" id="{BA1F5D5B-3307-4852-AFFE-F09757ECA970}"/>
              </a:ext>
            </a:extLst>
          </p:cNvPr>
          <p:cNvSpPr txBox="1"/>
          <p:nvPr/>
        </p:nvSpPr>
        <p:spPr>
          <a:xfrm>
            <a:off x="5534065" y="2479991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1697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8" name="テキスト ボックス 28">
            <a:extLst>
              <a:ext uri="{FF2B5EF4-FFF2-40B4-BE49-F238E27FC236}">
                <a16:creationId xmlns:a16="http://schemas.microsoft.com/office/drawing/2014/main" id="{269901B0-73AD-4F71-83FA-740E22E5C7DA}"/>
              </a:ext>
            </a:extLst>
          </p:cNvPr>
          <p:cNvSpPr txBox="1"/>
          <p:nvPr/>
        </p:nvSpPr>
        <p:spPr>
          <a:xfrm>
            <a:off x="5534065" y="2784844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</a:t>
            </a:r>
            <a:endParaRPr lang="en-US" altLang="ja-JP" sz="1697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9" name="テキスト ボックス 29">
            <a:extLst>
              <a:ext uri="{FF2B5EF4-FFF2-40B4-BE49-F238E27FC236}">
                <a16:creationId xmlns:a16="http://schemas.microsoft.com/office/drawing/2014/main" id="{BD365BCF-F6C4-4076-ADE7-8551C7CBD2DC}"/>
              </a:ext>
            </a:extLst>
          </p:cNvPr>
          <p:cNvSpPr txBox="1"/>
          <p:nvPr/>
        </p:nvSpPr>
        <p:spPr>
          <a:xfrm>
            <a:off x="5490241" y="3154742"/>
            <a:ext cx="2008857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ja-JP" sz="198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414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98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0" name="テキスト ボックス 30">
            <a:extLst>
              <a:ext uri="{FF2B5EF4-FFF2-40B4-BE49-F238E27FC236}">
                <a16:creationId xmlns:a16="http://schemas.microsoft.com/office/drawing/2014/main" id="{71618EE2-6EE3-4583-9171-3A30FD0DF346}"/>
              </a:ext>
            </a:extLst>
          </p:cNvPr>
          <p:cNvSpPr txBox="1"/>
          <p:nvPr/>
        </p:nvSpPr>
        <p:spPr>
          <a:xfrm>
            <a:off x="4747816" y="7624523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91" name="図 90">
            <a:extLst>
              <a:ext uri="{FF2B5EF4-FFF2-40B4-BE49-F238E27FC236}">
                <a16:creationId xmlns:a16="http://schemas.microsoft.com/office/drawing/2014/main" id="{20736EAA-FC61-40FD-90C4-EFF1BBC24A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1" y="5770826"/>
            <a:ext cx="3364113" cy="1562448"/>
          </a:xfrm>
          <a:prstGeom prst="rect">
            <a:avLst/>
          </a:prstGeom>
        </p:spPr>
      </p:pic>
      <p:pic>
        <p:nvPicPr>
          <p:cNvPr id="92" name="図 91">
            <a:extLst>
              <a:ext uri="{FF2B5EF4-FFF2-40B4-BE49-F238E27FC236}">
                <a16:creationId xmlns:a16="http://schemas.microsoft.com/office/drawing/2014/main" id="{1BFB8811-9136-4192-A838-3799606348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" y="7234495"/>
            <a:ext cx="4732602" cy="3232651"/>
          </a:xfrm>
          <a:prstGeom prst="rect">
            <a:avLst/>
          </a:prstGeom>
        </p:spPr>
      </p:pic>
      <p:sp>
        <p:nvSpPr>
          <p:cNvPr id="93" name="テキスト ボックス 33">
            <a:extLst>
              <a:ext uri="{FF2B5EF4-FFF2-40B4-BE49-F238E27FC236}">
                <a16:creationId xmlns:a16="http://schemas.microsoft.com/office/drawing/2014/main" id="{1EC69BAE-1BC9-4DA7-8D60-AC61D1984CD9}"/>
              </a:ext>
            </a:extLst>
          </p:cNvPr>
          <p:cNvSpPr txBox="1"/>
          <p:nvPr/>
        </p:nvSpPr>
        <p:spPr>
          <a:xfrm>
            <a:off x="4747816" y="8100440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4" name="テキスト ボックス 38">
            <a:extLst>
              <a:ext uri="{FF2B5EF4-FFF2-40B4-BE49-F238E27FC236}">
                <a16:creationId xmlns:a16="http://schemas.microsoft.com/office/drawing/2014/main" id="{D257FFDB-575A-45EA-9029-4F76B63BDE38}"/>
              </a:ext>
            </a:extLst>
          </p:cNvPr>
          <p:cNvSpPr txBox="1"/>
          <p:nvPr/>
        </p:nvSpPr>
        <p:spPr>
          <a:xfrm>
            <a:off x="4747816" y="8513500"/>
            <a:ext cx="891858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98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198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5" name="テキスト ボックス 39">
            <a:extLst>
              <a:ext uri="{FF2B5EF4-FFF2-40B4-BE49-F238E27FC236}">
                <a16:creationId xmlns:a16="http://schemas.microsoft.com/office/drawing/2014/main" id="{1D6A359F-E2BF-449F-8BA3-4F44F2A60BF6}"/>
              </a:ext>
            </a:extLst>
          </p:cNvPr>
          <p:cNvSpPr txBox="1"/>
          <p:nvPr/>
        </p:nvSpPr>
        <p:spPr>
          <a:xfrm>
            <a:off x="5475161" y="7346608"/>
            <a:ext cx="2008857" cy="719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ja-JP" sz="3394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0/00</a:t>
            </a: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3394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6" name="テキスト ボックス 40">
            <a:extLst>
              <a:ext uri="{FF2B5EF4-FFF2-40B4-BE49-F238E27FC236}">
                <a16:creationId xmlns:a16="http://schemas.microsoft.com/office/drawing/2014/main" id="{FD1A892B-6881-485F-86C2-8D2A8CB4D801}"/>
              </a:ext>
            </a:extLst>
          </p:cNvPr>
          <p:cNvSpPr txBox="1"/>
          <p:nvPr/>
        </p:nvSpPr>
        <p:spPr>
          <a:xfrm>
            <a:off x="5534065" y="7827326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ja-JP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697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1697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7" name="テキスト ボックス 57">
            <a:extLst>
              <a:ext uri="{FF2B5EF4-FFF2-40B4-BE49-F238E27FC236}">
                <a16:creationId xmlns:a16="http://schemas.microsoft.com/office/drawing/2014/main" id="{9B3DEEF4-D439-4518-96CE-959E0ABC2E92}"/>
              </a:ext>
            </a:extLst>
          </p:cNvPr>
          <p:cNvSpPr txBox="1"/>
          <p:nvPr/>
        </p:nvSpPr>
        <p:spPr>
          <a:xfrm>
            <a:off x="5534065" y="8132179"/>
            <a:ext cx="200885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1697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</a:t>
            </a:r>
            <a:endParaRPr lang="en-US" altLang="ja-JP" sz="1697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8" name="テキスト ボックス 58">
            <a:extLst>
              <a:ext uri="{FF2B5EF4-FFF2-40B4-BE49-F238E27FC236}">
                <a16:creationId xmlns:a16="http://schemas.microsoft.com/office/drawing/2014/main" id="{BB83702F-C77E-4539-99CB-9726698A71A2}"/>
              </a:ext>
            </a:extLst>
          </p:cNvPr>
          <p:cNvSpPr txBox="1"/>
          <p:nvPr/>
        </p:nvSpPr>
        <p:spPr>
          <a:xfrm>
            <a:off x="5490241" y="8502077"/>
            <a:ext cx="2008857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ja-JP" sz="198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414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98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8FADB065-CCB7-4BA9-8B46-F0C9D25B194A}"/>
              </a:ext>
            </a:extLst>
          </p:cNvPr>
          <p:cNvSpPr/>
          <p:nvPr/>
        </p:nvSpPr>
        <p:spPr>
          <a:xfrm rot="5400000">
            <a:off x="-1564802" y="1566661"/>
            <a:ext cx="1069062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22B27C15-510F-4733-A3E6-DCFF2771CFD1}"/>
              </a:ext>
            </a:extLst>
          </p:cNvPr>
          <p:cNvSpPr/>
          <p:nvPr/>
        </p:nvSpPr>
        <p:spPr>
          <a:xfrm>
            <a:off x="356555" y="2091723"/>
            <a:ext cx="4154908" cy="292855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DDF78662-4E48-4999-99F8-F8BAA3928844}"/>
              </a:ext>
            </a:extLst>
          </p:cNvPr>
          <p:cNvSpPr/>
          <p:nvPr/>
        </p:nvSpPr>
        <p:spPr>
          <a:xfrm>
            <a:off x="4717688" y="2091723"/>
            <a:ext cx="2451697" cy="14910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1D1F4C1F-8557-4DDB-8C2E-0FCB90D50813}"/>
              </a:ext>
            </a:extLst>
          </p:cNvPr>
          <p:cNvSpPr/>
          <p:nvPr/>
        </p:nvSpPr>
        <p:spPr>
          <a:xfrm>
            <a:off x="3573658" y="409827"/>
            <a:ext cx="3595729" cy="15757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C9106B54-2370-4939-A7E0-F8F032300C6D}"/>
              </a:ext>
            </a:extLst>
          </p:cNvPr>
          <p:cNvSpPr/>
          <p:nvPr/>
        </p:nvSpPr>
        <p:spPr>
          <a:xfrm>
            <a:off x="356555" y="7425723"/>
            <a:ext cx="4154908" cy="292855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6DE335D6-0F97-4802-B85D-F8BFBE90934D}"/>
              </a:ext>
            </a:extLst>
          </p:cNvPr>
          <p:cNvSpPr/>
          <p:nvPr/>
        </p:nvSpPr>
        <p:spPr>
          <a:xfrm>
            <a:off x="4717688" y="7425723"/>
            <a:ext cx="2451697" cy="14910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4E6F9153-83AA-4F38-A526-85F744C55D42}"/>
              </a:ext>
            </a:extLst>
          </p:cNvPr>
          <p:cNvSpPr/>
          <p:nvPr/>
        </p:nvSpPr>
        <p:spPr>
          <a:xfrm>
            <a:off x="3573658" y="5743827"/>
            <a:ext cx="3595729" cy="15757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9603" y="799012"/>
            <a:ext cx="6660000" cy="458926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720</TotalTime>
  <Words>238</Words>
  <Application>Microsoft Office PowerPoint</Application>
  <PresentationFormat>ユーザー設定</PresentationFormat>
  <Paragraphs>50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34</cp:revision>
  <cp:lastPrinted>2016-11-14T12:10:14Z</cp:lastPrinted>
  <dcterms:created xsi:type="dcterms:W3CDTF">2016-11-14T11:00:59Z</dcterms:created>
  <dcterms:modified xsi:type="dcterms:W3CDTF">2018-01-24T10:08:31Z</dcterms:modified>
</cp:coreProperties>
</file>