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9" r:id="rId2"/>
    <p:sldId id="261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5" userDrawn="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859"/>
    <a:srgbClr val="D1014F"/>
    <a:srgbClr val="27AFAE"/>
    <a:srgbClr val="9CD9D9"/>
    <a:srgbClr val="121515"/>
    <a:srgbClr val="00642F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1" autoAdjust="0"/>
    <p:restoredTop sz="92726" autoAdjust="0"/>
  </p:normalViewPr>
  <p:slideViewPr>
    <p:cSldViewPr snapToGrid="0">
      <p:cViewPr>
        <p:scale>
          <a:sx n="75" d="100"/>
          <a:sy n="75" d="100"/>
        </p:scale>
        <p:origin x="882" y="798"/>
      </p:cViewPr>
      <p:guideLst>
        <p:guide orient="horz" pos="2585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41425"/>
            <a:ext cx="47402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72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FABBCCD-E2EB-42E6-97B1-0020C19393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9" y="0"/>
            <a:ext cx="10689763" cy="756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7C26C623-449D-46C6-B530-72B42997D868}"/>
              </a:ext>
            </a:extLst>
          </p:cNvPr>
          <p:cNvSpPr txBox="1"/>
          <p:nvPr/>
        </p:nvSpPr>
        <p:spPr>
          <a:xfrm>
            <a:off x="6738633" y="3235630"/>
            <a:ext cx="1261374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280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72CC23E-664E-4665-B71A-CAC8BC9AF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928" y="613906"/>
            <a:ext cx="4757938" cy="220980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BF5F158F-634A-49C1-B334-F05B1B29C8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1" y="2684004"/>
            <a:ext cx="6693422" cy="4572009"/>
          </a:xfrm>
          <a:prstGeom prst="rect">
            <a:avLst/>
          </a:prstGeom>
        </p:spPr>
      </p:pic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5CA1306-6011-4552-BB3E-3DDEFF8D1A05}"/>
              </a:ext>
            </a:extLst>
          </p:cNvPr>
          <p:cNvSpPr txBox="1"/>
          <p:nvPr/>
        </p:nvSpPr>
        <p:spPr>
          <a:xfrm>
            <a:off x="6738633" y="3908730"/>
            <a:ext cx="1261374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280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4047233C-BDB5-47DA-941A-B67A7A7419C0}"/>
              </a:ext>
            </a:extLst>
          </p:cNvPr>
          <p:cNvSpPr txBox="1"/>
          <p:nvPr/>
        </p:nvSpPr>
        <p:spPr>
          <a:xfrm>
            <a:off x="6738633" y="4492930"/>
            <a:ext cx="1261374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280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6D8B390-6555-498A-9E1D-7DAE3F557E08}"/>
              </a:ext>
            </a:extLst>
          </p:cNvPr>
          <p:cNvSpPr txBox="1"/>
          <p:nvPr/>
        </p:nvSpPr>
        <p:spPr>
          <a:xfrm>
            <a:off x="7767332" y="2842569"/>
            <a:ext cx="2841170" cy="928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8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0/00</a:t>
            </a:r>
            <a:r>
              <a:rPr lang="en-US" altLang="ja-JP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480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40680947-0B29-4438-86D8-FBF9A8EFE940}"/>
              </a:ext>
            </a:extLst>
          </p:cNvPr>
          <p:cNvSpPr txBox="1"/>
          <p:nvPr/>
        </p:nvSpPr>
        <p:spPr>
          <a:xfrm>
            <a:off x="7850642" y="3522458"/>
            <a:ext cx="284117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240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345B6B7-FFCB-4DD1-84D8-6E916CC7D4C6}"/>
              </a:ext>
            </a:extLst>
          </p:cNvPr>
          <p:cNvSpPr txBox="1"/>
          <p:nvPr/>
        </p:nvSpPr>
        <p:spPr>
          <a:xfrm>
            <a:off x="7850642" y="3953619"/>
            <a:ext cx="284117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</a:t>
            </a:r>
            <a:endParaRPr lang="en-US" altLang="ja-JP" sz="2400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5BE56F9-DAB5-439D-AA0C-72DA55F75A3A}"/>
              </a:ext>
            </a:extLst>
          </p:cNvPr>
          <p:cNvSpPr txBox="1"/>
          <p:nvPr/>
        </p:nvSpPr>
        <p:spPr>
          <a:xfrm>
            <a:off x="7788660" y="4476774"/>
            <a:ext cx="2841170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8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0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280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63B5B9E8-8D6E-445F-B9AA-8320A9ADA30E}"/>
              </a:ext>
            </a:extLst>
          </p:cNvPr>
          <p:cNvSpPr txBox="1"/>
          <p:nvPr/>
        </p:nvSpPr>
        <p:spPr>
          <a:xfrm>
            <a:off x="6738633" y="3235630"/>
            <a:ext cx="1261374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 時</a:t>
            </a:r>
            <a:endParaRPr lang="en-US" altLang="ja-JP" sz="280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8" name="図 57">
            <a:extLst>
              <a:ext uri="{FF2B5EF4-FFF2-40B4-BE49-F238E27FC236}">
                <a16:creationId xmlns:a16="http://schemas.microsoft.com/office/drawing/2014/main" id="{A584ECAC-7FD4-467D-89D3-17034A0815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928" y="613906"/>
            <a:ext cx="4757938" cy="2209804"/>
          </a:xfrm>
          <a:prstGeom prst="rect">
            <a:avLst/>
          </a:prstGeom>
        </p:spPr>
      </p:pic>
      <p:pic>
        <p:nvPicPr>
          <p:cNvPr id="59" name="図 58">
            <a:extLst>
              <a:ext uri="{FF2B5EF4-FFF2-40B4-BE49-F238E27FC236}">
                <a16:creationId xmlns:a16="http://schemas.microsoft.com/office/drawing/2014/main" id="{0D22B1CD-C0D1-445E-8C95-1B902BC693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1" y="2684004"/>
            <a:ext cx="6693422" cy="4572009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2B04F913-E0CC-4767-8F9C-544CFC32153F}"/>
              </a:ext>
            </a:extLst>
          </p:cNvPr>
          <p:cNvSpPr txBox="1"/>
          <p:nvPr/>
        </p:nvSpPr>
        <p:spPr>
          <a:xfrm>
            <a:off x="6738633" y="3908730"/>
            <a:ext cx="1261374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 所</a:t>
            </a:r>
            <a:endParaRPr lang="en-US" altLang="ja-JP" sz="280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072520A-5F00-4870-BD6F-A4495313BEF6}"/>
              </a:ext>
            </a:extLst>
          </p:cNvPr>
          <p:cNvSpPr txBox="1"/>
          <p:nvPr/>
        </p:nvSpPr>
        <p:spPr>
          <a:xfrm>
            <a:off x="6738633" y="4492930"/>
            <a:ext cx="1261374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800" b="1" dirty="0">
                <a:solidFill>
                  <a:srgbClr val="D1014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会 費</a:t>
            </a:r>
            <a:endParaRPr lang="en-US" altLang="ja-JP" sz="2800" b="1" dirty="0">
              <a:solidFill>
                <a:srgbClr val="D1014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D320B53-4158-416B-B28A-157482F44568}"/>
              </a:ext>
            </a:extLst>
          </p:cNvPr>
          <p:cNvSpPr txBox="1"/>
          <p:nvPr/>
        </p:nvSpPr>
        <p:spPr>
          <a:xfrm>
            <a:off x="7767332" y="2842569"/>
            <a:ext cx="2841170" cy="928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48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0/00</a:t>
            </a:r>
            <a:r>
              <a:rPr lang="en-US" altLang="ja-JP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(</a:t>
            </a:r>
            <a:r>
              <a:rPr lang="ja-JP" altLang="en-US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</a:t>
            </a:r>
            <a:r>
              <a:rPr lang="en-US" altLang="ja-JP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)</a:t>
            </a:r>
            <a:endParaRPr lang="en-US" altLang="ja-JP" sz="480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A3C04B2-9EC8-4723-AAF4-A1CACFFE7462}"/>
              </a:ext>
            </a:extLst>
          </p:cNvPr>
          <p:cNvSpPr txBox="1"/>
          <p:nvPr/>
        </p:nvSpPr>
        <p:spPr>
          <a:xfrm>
            <a:off x="7850642" y="3522458"/>
            <a:ext cx="284117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24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endParaRPr lang="en-US" altLang="ja-JP" sz="240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9B83DF5-20FB-4643-9A71-FE890AD9BDD5}"/>
              </a:ext>
            </a:extLst>
          </p:cNvPr>
          <p:cNvSpPr txBox="1"/>
          <p:nvPr/>
        </p:nvSpPr>
        <p:spPr>
          <a:xfrm>
            <a:off x="7850642" y="3953619"/>
            <a:ext cx="2841170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〇〇〇〇〇</a:t>
            </a:r>
            <a:endParaRPr lang="en-US" altLang="ja-JP" sz="2400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D0F3943-E213-45F0-8BB1-A27337189BDE}"/>
              </a:ext>
            </a:extLst>
          </p:cNvPr>
          <p:cNvSpPr txBox="1"/>
          <p:nvPr/>
        </p:nvSpPr>
        <p:spPr>
          <a:xfrm>
            <a:off x="7788660" y="4476774"/>
            <a:ext cx="2841170" cy="580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8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000" b="1" dirty="0">
                <a:solidFill>
                  <a:srgbClr val="5A5859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2800" b="1" dirty="0">
              <a:solidFill>
                <a:srgbClr val="5A5859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6" name="正方形/長方形 65">
            <a:extLst>
              <a:ext uri="{FF2B5EF4-FFF2-40B4-BE49-F238E27FC236}">
                <a16:creationId xmlns:a16="http://schemas.microsoft.com/office/drawing/2014/main" id="{12933978-4F58-4E74-B3D1-62DE5FD328C8}"/>
              </a:ext>
            </a:extLst>
          </p:cNvPr>
          <p:cNvSpPr/>
          <p:nvPr/>
        </p:nvSpPr>
        <p:spPr>
          <a:xfrm rot="5400000">
            <a:off x="1567023" y="-1574686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DD4C5B0D-C4E2-448D-BC1E-7ED2FEB5722D}"/>
              </a:ext>
            </a:extLst>
          </p:cNvPr>
          <p:cNvSpPr/>
          <p:nvPr/>
        </p:nvSpPr>
        <p:spPr>
          <a:xfrm>
            <a:off x="486322" y="2948079"/>
            <a:ext cx="5876377" cy="414192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FD6E425-7467-4A31-9A32-E469B7424EC8}"/>
              </a:ext>
            </a:extLst>
          </p:cNvPr>
          <p:cNvSpPr/>
          <p:nvPr/>
        </p:nvSpPr>
        <p:spPr>
          <a:xfrm>
            <a:off x="6654368" y="2948079"/>
            <a:ext cx="3467488" cy="21088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994B5F79-A811-4C07-8B65-B02C69B215D3}"/>
              </a:ext>
            </a:extLst>
          </p:cNvPr>
          <p:cNvSpPr/>
          <p:nvPr/>
        </p:nvSpPr>
        <p:spPr>
          <a:xfrm>
            <a:off x="5036339" y="569338"/>
            <a:ext cx="5085517" cy="222866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386499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854</TotalTime>
  <Words>192</Words>
  <Application>Microsoft Office PowerPoint</Application>
  <PresentationFormat>ユーザー設定</PresentationFormat>
  <Paragraphs>35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49</cp:revision>
  <cp:lastPrinted>2016-11-28T03:24:14Z</cp:lastPrinted>
  <dcterms:created xsi:type="dcterms:W3CDTF">2016-11-14T11:00:59Z</dcterms:created>
  <dcterms:modified xsi:type="dcterms:W3CDTF">2018-01-23T11:36:37Z</dcterms:modified>
</cp:coreProperties>
</file>