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14" y="52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983F1CC-0C82-4604-8DF7-AC96FAD586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5346507" cy="755967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78B00FF-73C8-41EE-8C1C-7E954797D2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258" y="2"/>
            <a:ext cx="5346507" cy="755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9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6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7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1A3E8C87-CB79-44C5-BEB4-1193845A3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70" y="136265"/>
            <a:ext cx="4948112" cy="229302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F8E79B92-A0D5-415F-8FDF-71519EE5A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77" y="4329686"/>
            <a:ext cx="2724048" cy="939624"/>
          </a:xfrm>
          <a:prstGeom prst="rect">
            <a:avLst/>
          </a:prstGeom>
        </p:spPr>
      </p:pic>
      <p:sp>
        <p:nvSpPr>
          <p:cNvPr id="28" name="テキスト ボックス 20">
            <a:extLst>
              <a:ext uri="{FF2B5EF4-FFF2-40B4-BE49-F238E27FC236}">
                <a16:creationId xmlns:a16="http://schemas.microsoft.com/office/drawing/2014/main" id="{D84DBCC3-CD99-4992-9569-29E435072DF8}"/>
              </a:ext>
            </a:extLst>
          </p:cNvPr>
          <p:cNvSpPr txBox="1"/>
          <p:nvPr/>
        </p:nvSpPr>
        <p:spPr>
          <a:xfrm>
            <a:off x="479878" y="4448595"/>
            <a:ext cx="2724048" cy="728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健康診断を下記の要領で実施します。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日程を調整していただき、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全員が必ず受診するようにしてください。</a:t>
            </a:r>
          </a:p>
        </p:txBody>
      </p:sp>
      <p:sp>
        <p:nvSpPr>
          <p:cNvPr id="29" name="テキスト ボックス 21">
            <a:extLst>
              <a:ext uri="{FF2B5EF4-FFF2-40B4-BE49-F238E27FC236}">
                <a16:creationId xmlns:a16="http://schemas.microsoft.com/office/drawing/2014/main" id="{B8861C68-5A2D-4566-BB58-D4035392E5C7}"/>
              </a:ext>
            </a:extLst>
          </p:cNvPr>
          <p:cNvSpPr txBox="1"/>
          <p:nvPr/>
        </p:nvSpPr>
        <p:spPr>
          <a:xfrm>
            <a:off x="278779" y="5721398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日程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テキスト ボックス 35">
            <a:extLst>
              <a:ext uri="{FF2B5EF4-FFF2-40B4-BE49-F238E27FC236}">
                <a16:creationId xmlns:a16="http://schemas.microsoft.com/office/drawing/2014/main" id="{85182823-EE22-42D5-BB09-428B6E3E5117}"/>
              </a:ext>
            </a:extLst>
          </p:cNvPr>
          <p:cNvSpPr txBox="1"/>
          <p:nvPr/>
        </p:nvSpPr>
        <p:spPr>
          <a:xfrm>
            <a:off x="814659" y="5782012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または〇月〇日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の都合のいい日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テキスト ボックス 37">
            <a:extLst>
              <a:ext uri="{FF2B5EF4-FFF2-40B4-BE49-F238E27FC236}">
                <a16:creationId xmlns:a16="http://schemas.microsoft.com/office/drawing/2014/main" id="{B460B415-9C85-498B-AB5F-F1391A14D539}"/>
              </a:ext>
            </a:extLst>
          </p:cNvPr>
          <p:cNvSpPr txBox="1"/>
          <p:nvPr/>
        </p:nvSpPr>
        <p:spPr>
          <a:xfrm>
            <a:off x="278779" y="609854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時間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8">
            <a:extLst>
              <a:ext uri="{FF2B5EF4-FFF2-40B4-BE49-F238E27FC236}">
                <a16:creationId xmlns:a16="http://schemas.microsoft.com/office/drawing/2014/main" id="{AB23D4EC-31CB-4B41-86A6-D2A26C4CF33F}"/>
              </a:ext>
            </a:extLst>
          </p:cNvPr>
          <p:cNvSpPr txBox="1"/>
          <p:nvPr/>
        </p:nvSpPr>
        <p:spPr>
          <a:xfrm>
            <a:off x="278779" y="647508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場所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テキスト ボックス 39">
            <a:extLst>
              <a:ext uri="{FF2B5EF4-FFF2-40B4-BE49-F238E27FC236}">
                <a16:creationId xmlns:a16="http://schemas.microsoft.com/office/drawing/2014/main" id="{592A17FD-E5B3-47C1-A449-45475CBD1ECE}"/>
              </a:ext>
            </a:extLst>
          </p:cNvPr>
          <p:cNvSpPr txBox="1"/>
          <p:nvPr/>
        </p:nvSpPr>
        <p:spPr>
          <a:xfrm>
            <a:off x="278779" y="6936159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検査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テキスト ボックス 40">
            <a:extLst>
              <a:ext uri="{FF2B5EF4-FFF2-40B4-BE49-F238E27FC236}">
                <a16:creationId xmlns:a16="http://schemas.microsoft.com/office/drawing/2014/main" id="{889BC802-E969-41FC-A338-DBE471CD0C28}"/>
              </a:ext>
            </a:extLst>
          </p:cNvPr>
          <p:cNvSpPr txBox="1"/>
          <p:nvPr/>
        </p:nvSpPr>
        <p:spPr>
          <a:xfrm>
            <a:off x="814659" y="6142935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午前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時～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時までの時間帯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41">
            <a:extLst>
              <a:ext uri="{FF2B5EF4-FFF2-40B4-BE49-F238E27FC236}">
                <a16:creationId xmlns:a16="http://schemas.microsoft.com/office/drawing/2014/main" id="{DA2F4FD3-EC21-4FDD-9B9C-50695BE1C432}"/>
              </a:ext>
            </a:extLst>
          </p:cNvPr>
          <p:cNvSpPr txBox="1"/>
          <p:nvPr/>
        </p:nvSpPr>
        <p:spPr>
          <a:xfrm>
            <a:off x="814659" y="6525076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〇〇〇〇〇〇〇〇〇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42">
            <a:extLst>
              <a:ext uri="{FF2B5EF4-FFF2-40B4-BE49-F238E27FC236}">
                <a16:creationId xmlns:a16="http://schemas.microsoft.com/office/drawing/2014/main" id="{E8716458-FFB8-4CF7-B79B-10921836A1F6}"/>
              </a:ext>
            </a:extLst>
          </p:cNvPr>
          <p:cNvSpPr txBox="1"/>
          <p:nvPr/>
        </p:nvSpPr>
        <p:spPr>
          <a:xfrm>
            <a:off x="814660" y="6860948"/>
            <a:ext cx="4393629" cy="56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身体測定、視力・聴力検査、血圧測定、尿検査、レントゲン、問診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B9658867-C68A-4B43-9537-75986E046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45" y="136265"/>
            <a:ext cx="4948112" cy="2293028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BD7B9EF2-A973-4729-BF0B-F713068B5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252" y="4329686"/>
            <a:ext cx="2724048" cy="939624"/>
          </a:xfrm>
          <a:prstGeom prst="rect">
            <a:avLst/>
          </a:prstGeom>
        </p:spPr>
      </p:pic>
      <p:sp>
        <p:nvSpPr>
          <p:cNvPr id="39" name="テキスト ボックス 20">
            <a:extLst>
              <a:ext uri="{FF2B5EF4-FFF2-40B4-BE49-F238E27FC236}">
                <a16:creationId xmlns:a16="http://schemas.microsoft.com/office/drawing/2014/main" id="{EB5210D9-F2E9-4635-9170-62168D445F60}"/>
              </a:ext>
            </a:extLst>
          </p:cNvPr>
          <p:cNvSpPr txBox="1"/>
          <p:nvPr/>
        </p:nvSpPr>
        <p:spPr>
          <a:xfrm>
            <a:off x="5804353" y="4448595"/>
            <a:ext cx="2724048" cy="728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健康診断を下記の要領で実施します。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日程を調整していただき、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全員が必ず受診するようにしてください。</a:t>
            </a:r>
          </a:p>
        </p:txBody>
      </p:sp>
      <p:sp>
        <p:nvSpPr>
          <p:cNvPr id="40" name="テキスト ボックス 21">
            <a:extLst>
              <a:ext uri="{FF2B5EF4-FFF2-40B4-BE49-F238E27FC236}">
                <a16:creationId xmlns:a16="http://schemas.microsoft.com/office/drawing/2014/main" id="{8B944C18-6CAF-4CEA-BE49-8AAD173E0C52}"/>
              </a:ext>
            </a:extLst>
          </p:cNvPr>
          <p:cNvSpPr txBox="1"/>
          <p:nvPr/>
        </p:nvSpPr>
        <p:spPr>
          <a:xfrm>
            <a:off x="5603254" y="5721398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日程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テキスト ボックス 35">
            <a:extLst>
              <a:ext uri="{FF2B5EF4-FFF2-40B4-BE49-F238E27FC236}">
                <a16:creationId xmlns:a16="http://schemas.microsoft.com/office/drawing/2014/main" id="{A196251D-C600-4D38-B2FA-6EE6AFC56C1E}"/>
              </a:ext>
            </a:extLst>
          </p:cNvPr>
          <p:cNvSpPr txBox="1"/>
          <p:nvPr/>
        </p:nvSpPr>
        <p:spPr>
          <a:xfrm>
            <a:off x="6139134" y="5782012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または〇月〇日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の都合のいい日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テキスト ボックス 37">
            <a:extLst>
              <a:ext uri="{FF2B5EF4-FFF2-40B4-BE49-F238E27FC236}">
                <a16:creationId xmlns:a16="http://schemas.microsoft.com/office/drawing/2014/main" id="{DEEA6487-057C-40C1-872D-FB7444180088}"/>
              </a:ext>
            </a:extLst>
          </p:cNvPr>
          <p:cNvSpPr txBox="1"/>
          <p:nvPr/>
        </p:nvSpPr>
        <p:spPr>
          <a:xfrm>
            <a:off x="5603254" y="609854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時間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テキスト ボックス 38">
            <a:extLst>
              <a:ext uri="{FF2B5EF4-FFF2-40B4-BE49-F238E27FC236}">
                <a16:creationId xmlns:a16="http://schemas.microsoft.com/office/drawing/2014/main" id="{6E14B2CE-E9C9-4503-999D-C6D89F9A13BB}"/>
              </a:ext>
            </a:extLst>
          </p:cNvPr>
          <p:cNvSpPr txBox="1"/>
          <p:nvPr/>
        </p:nvSpPr>
        <p:spPr>
          <a:xfrm>
            <a:off x="5603254" y="647508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場所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テキスト ボックス 39">
            <a:extLst>
              <a:ext uri="{FF2B5EF4-FFF2-40B4-BE49-F238E27FC236}">
                <a16:creationId xmlns:a16="http://schemas.microsoft.com/office/drawing/2014/main" id="{41315234-83AD-4667-8383-C2E3A49D35D4}"/>
              </a:ext>
            </a:extLst>
          </p:cNvPr>
          <p:cNvSpPr txBox="1"/>
          <p:nvPr/>
        </p:nvSpPr>
        <p:spPr>
          <a:xfrm>
            <a:off x="5603254" y="6936159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検査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テキスト ボックス 40">
            <a:extLst>
              <a:ext uri="{FF2B5EF4-FFF2-40B4-BE49-F238E27FC236}">
                <a16:creationId xmlns:a16="http://schemas.microsoft.com/office/drawing/2014/main" id="{0E11C2AB-6DF3-497B-B1AB-E004F802866A}"/>
              </a:ext>
            </a:extLst>
          </p:cNvPr>
          <p:cNvSpPr txBox="1"/>
          <p:nvPr/>
        </p:nvSpPr>
        <p:spPr>
          <a:xfrm>
            <a:off x="6139134" y="6142935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午前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時～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時までの時間帯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0" name="テキスト ボックス 41">
            <a:extLst>
              <a:ext uri="{FF2B5EF4-FFF2-40B4-BE49-F238E27FC236}">
                <a16:creationId xmlns:a16="http://schemas.microsoft.com/office/drawing/2014/main" id="{95B46650-BACD-4DC2-80BE-7FA8F646B124}"/>
              </a:ext>
            </a:extLst>
          </p:cNvPr>
          <p:cNvSpPr txBox="1"/>
          <p:nvPr/>
        </p:nvSpPr>
        <p:spPr>
          <a:xfrm>
            <a:off x="6139134" y="6525076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〇〇〇〇〇〇〇〇〇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1" name="テキスト ボックス 42">
            <a:extLst>
              <a:ext uri="{FF2B5EF4-FFF2-40B4-BE49-F238E27FC236}">
                <a16:creationId xmlns:a16="http://schemas.microsoft.com/office/drawing/2014/main" id="{C23287E0-6616-4A72-9C55-265BDF116A65}"/>
              </a:ext>
            </a:extLst>
          </p:cNvPr>
          <p:cNvSpPr txBox="1"/>
          <p:nvPr/>
        </p:nvSpPr>
        <p:spPr>
          <a:xfrm>
            <a:off x="6139135" y="6860948"/>
            <a:ext cx="4393629" cy="56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身体測定、視力・聴力検査、血圧測定、尿検査、レントゲン、問診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図 96">
            <a:extLst>
              <a:ext uri="{FF2B5EF4-FFF2-40B4-BE49-F238E27FC236}">
                <a16:creationId xmlns:a16="http://schemas.microsoft.com/office/drawing/2014/main" id="{7F7AA7E2-7B19-45B2-B323-18255EB28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70" y="136265"/>
            <a:ext cx="4948112" cy="2293028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5453A620-CCAF-4537-A178-9E38FE755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77" y="4329686"/>
            <a:ext cx="2724048" cy="939624"/>
          </a:xfrm>
          <a:prstGeom prst="rect">
            <a:avLst/>
          </a:prstGeom>
        </p:spPr>
      </p:pic>
      <p:sp>
        <p:nvSpPr>
          <p:cNvPr id="99" name="テキスト ボックス 20">
            <a:extLst>
              <a:ext uri="{FF2B5EF4-FFF2-40B4-BE49-F238E27FC236}">
                <a16:creationId xmlns:a16="http://schemas.microsoft.com/office/drawing/2014/main" id="{21ABF1A5-6A32-4DB2-84E9-1B3124803F81}"/>
              </a:ext>
            </a:extLst>
          </p:cNvPr>
          <p:cNvSpPr txBox="1"/>
          <p:nvPr/>
        </p:nvSpPr>
        <p:spPr>
          <a:xfrm>
            <a:off x="479878" y="4448595"/>
            <a:ext cx="2724048" cy="728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健康診断を下記の要領で実施します。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日程を調整していただき、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全員が必ず受診するようにしてください。</a:t>
            </a:r>
          </a:p>
        </p:txBody>
      </p:sp>
      <p:sp>
        <p:nvSpPr>
          <p:cNvPr id="100" name="テキスト ボックス 21">
            <a:extLst>
              <a:ext uri="{FF2B5EF4-FFF2-40B4-BE49-F238E27FC236}">
                <a16:creationId xmlns:a16="http://schemas.microsoft.com/office/drawing/2014/main" id="{7CD16443-9AFC-4937-AB8E-1F7E06542A8D}"/>
              </a:ext>
            </a:extLst>
          </p:cNvPr>
          <p:cNvSpPr txBox="1"/>
          <p:nvPr/>
        </p:nvSpPr>
        <p:spPr>
          <a:xfrm>
            <a:off x="278779" y="5721398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日程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1" name="テキスト ボックス 35">
            <a:extLst>
              <a:ext uri="{FF2B5EF4-FFF2-40B4-BE49-F238E27FC236}">
                <a16:creationId xmlns:a16="http://schemas.microsoft.com/office/drawing/2014/main" id="{616F8651-5BA7-478A-A6D1-87F52CAB3A4C}"/>
              </a:ext>
            </a:extLst>
          </p:cNvPr>
          <p:cNvSpPr txBox="1"/>
          <p:nvPr/>
        </p:nvSpPr>
        <p:spPr>
          <a:xfrm>
            <a:off x="814659" y="5782012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または〇月〇日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の都合のいい日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2" name="テキスト ボックス 37">
            <a:extLst>
              <a:ext uri="{FF2B5EF4-FFF2-40B4-BE49-F238E27FC236}">
                <a16:creationId xmlns:a16="http://schemas.microsoft.com/office/drawing/2014/main" id="{E165989A-EA00-4EDA-8787-3C16656DCEE9}"/>
              </a:ext>
            </a:extLst>
          </p:cNvPr>
          <p:cNvSpPr txBox="1"/>
          <p:nvPr/>
        </p:nvSpPr>
        <p:spPr>
          <a:xfrm>
            <a:off x="278779" y="609854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時間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3" name="テキスト ボックス 38">
            <a:extLst>
              <a:ext uri="{FF2B5EF4-FFF2-40B4-BE49-F238E27FC236}">
                <a16:creationId xmlns:a16="http://schemas.microsoft.com/office/drawing/2014/main" id="{165121E7-FA0E-4B4D-8DA8-19EF9EE8EE3B}"/>
              </a:ext>
            </a:extLst>
          </p:cNvPr>
          <p:cNvSpPr txBox="1"/>
          <p:nvPr/>
        </p:nvSpPr>
        <p:spPr>
          <a:xfrm>
            <a:off x="278779" y="647508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場所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4" name="テキスト ボックス 39">
            <a:extLst>
              <a:ext uri="{FF2B5EF4-FFF2-40B4-BE49-F238E27FC236}">
                <a16:creationId xmlns:a16="http://schemas.microsoft.com/office/drawing/2014/main" id="{08B3690D-B71E-4750-B79E-F94A67E0ADE2}"/>
              </a:ext>
            </a:extLst>
          </p:cNvPr>
          <p:cNvSpPr txBox="1"/>
          <p:nvPr/>
        </p:nvSpPr>
        <p:spPr>
          <a:xfrm>
            <a:off x="278779" y="6936159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検査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5" name="テキスト ボックス 40">
            <a:extLst>
              <a:ext uri="{FF2B5EF4-FFF2-40B4-BE49-F238E27FC236}">
                <a16:creationId xmlns:a16="http://schemas.microsoft.com/office/drawing/2014/main" id="{2C720625-4C56-4618-9F15-C3F97DDEB809}"/>
              </a:ext>
            </a:extLst>
          </p:cNvPr>
          <p:cNvSpPr txBox="1"/>
          <p:nvPr/>
        </p:nvSpPr>
        <p:spPr>
          <a:xfrm>
            <a:off x="814659" y="6142935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午前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時～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時までの時間帯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6" name="テキスト ボックス 41">
            <a:extLst>
              <a:ext uri="{FF2B5EF4-FFF2-40B4-BE49-F238E27FC236}">
                <a16:creationId xmlns:a16="http://schemas.microsoft.com/office/drawing/2014/main" id="{B54B1C7E-0347-45CB-8FB5-3BDE298A3DCA}"/>
              </a:ext>
            </a:extLst>
          </p:cNvPr>
          <p:cNvSpPr txBox="1"/>
          <p:nvPr/>
        </p:nvSpPr>
        <p:spPr>
          <a:xfrm>
            <a:off x="814659" y="6525076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〇〇〇〇〇〇〇〇〇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6" name="テキスト ボックス 42">
            <a:extLst>
              <a:ext uri="{FF2B5EF4-FFF2-40B4-BE49-F238E27FC236}">
                <a16:creationId xmlns:a16="http://schemas.microsoft.com/office/drawing/2014/main" id="{32017598-B53F-4950-9A9C-EC4821B7B66C}"/>
              </a:ext>
            </a:extLst>
          </p:cNvPr>
          <p:cNvSpPr txBox="1"/>
          <p:nvPr/>
        </p:nvSpPr>
        <p:spPr>
          <a:xfrm>
            <a:off x="814660" y="6860948"/>
            <a:ext cx="4393629" cy="56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身体測定、視力・聴力検査、血圧測定、尿検査、レントゲン、問診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7" name="図 116">
            <a:extLst>
              <a:ext uri="{FF2B5EF4-FFF2-40B4-BE49-F238E27FC236}">
                <a16:creationId xmlns:a16="http://schemas.microsoft.com/office/drawing/2014/main" id="{5B262975-066E-4647-A5EF-336844E1CD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45" y="136265"/>
            <a:ext cx="4948112" cy="2293028"/>
          </a:xfrm>
          <a:prstGeom prst="rect">
            <a:avLst/>
          </a:prstGeom>
        </p:spPr>
      </p:pic>
      <p:pic>
        <p:nvPicPr>
          <p:cNvPr id="118" name="図 117">
            <a:extLst>
              <a:ext uri="{FF2B5EF4-FFF2-40B4-BE49-F238E27FC236}">
                <a16:creationId xmlns:a16="http://schemas.microsoft.com/office/drawing/2014/main" id="{914B56A3-D1EB-4946-8A7E-FB3D6A8519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252" y="4329686"/>
            <a:ext cx="2724048" cy="939624"/>
          </a:xfrm>
          <a:prstGeom prst="rect">
            <a:avLst/>
          </a:prstGeom>
        </p:spPr>
      </p:pic>
      <p:sp>
        <p:nvSpPr>
          <p:cNvPr id="119" name="テキスト ボックス 20">
            <a:extLst>
              <a:ext uri="{FF2B5EF4-FFF2-40B4-BE49-F238E27FC236}">
                <a16:creationId xmlns:a16="http://schemas.microsoft.com/office/drawing/2014/main" id="{D6F1D8BA-BB1A-43DF-9BBF-5B7452090571}"/>
              </a:ext>
            </a:extLst>
          </p:cNvPr>
          <p:cNvSpPr txBox="1"/>
          <p:nvPr/>
        </p:nvSpPr>
        <p:spPr>
          <a:xfrm>
            <a:off x="5804353" y="4448595"/>
            <a:ext cx="2724048" cy="728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健康診断を下記の要領で実施します。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日程を調整していただき、</a:t>
            </a:r>
            <a:endParaRPr kumimoji="1" lang="en-US" altLang="ja-JP" sz="919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19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全員が必ず受診するようにしてください。</a:t>
            </a:r>
          </a:p>
        </p:txBody>
      </p:sp>
      <p:sp>
        <p:nvSpPr>
          <p:cNvPr id="120" name="テキスト ボックス 21">
            <a:extLst>
              <a:ext uri="{FF2B5EF4-FFF2-40B4-BE49-F238E27FC236}">
                <a16:creationId xmlns:a16="http://schemas.microsoft.com/office/drawing/2014/main" id="{929F75E2-C69E-40AB-A7D5-8AFC6D2FA6E5}"/>
              </a:ext>
            </a:extLst>
          </p:cNvPr>
          <p:cNvSpPr txBox="1"/>
          <p:nvPr/>
        </p:nvSpPr>
        <p:spPr>
          <a:xfrm>
            <a:off x="5603254" y="5721398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日程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1" name="テキスト ボックス 35">
            <a:extLst>
              <a:ext uri="{FF2B5EF4-FFF2-40B4-BE49-F238E27FC236}">
                <a16:creationId xmlns:a16="http://schemas.microsoft.com/office/drawing/2014/main" id="{89AF8D55-6F74-483B-A371-738311719564}"/>
              </a:ext>
            </a:extLst>
          </p:cNvPr>
          <p:cNvSpPr txBox="1"/>
          <p:nvPr/>
        </p:nvSpPr>
        <p:spPr>
          <a:xfrm>
            <a:off x="6139134" y="5782012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または〇月〇日</a:t>
            </a:r>
            <a:r>
              <a:rPr lang="en-US" altLang="ja-JP" sz="1273" b="1" dirty="0">
                <a:latin typeface="游ゴシック" panose="020B0400000000000000" pitchFamily="50" charset="-128"/>
              </a:rPr>
              <a:t>(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〇</a:t>
            </a:r>
            <a:r>
              <a:rPr lang="en-US" altLang="ja-JP" sz="1273" b="1" dirty="0">
                <a:latin typeface="游ゴシック" panose="020B0400000000000000" pitchFamily="50" charset="-128"/>
              </a:rPr>
              <a:t>)</a:t>
            </a:r>
            <a:r>
              <a:rPr lang="ja-JP" altLang="en-US" sz="1273" b="1" dirty="0">
                <a:latin typeface="游ゴシック" panose="020B0400000000000000" pitchFamily="50" charset="-128"/>
              </a:rPr>
              <a:t>の都合のいい日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2" name="テキスト ボックス 37">
            <a:extLst>
              <a:ext uri="{FF2B5EF4-FFF2-40B4-BE49-F238E27FC236}">
                <a16:creationId xmlns:a16="http://schemas.microsoft.com/office/drawing/2014/main" id="{5EBD6A77-2FDF-483A-B11A-BAB0DE236516}"/>
              </a:ext>
            </a:extLst>
          </p:cNvPr>
          <p:cNvSpPr txBox="1"/>
          <p:nvPr/>
        </p:nvSpPr>
        <p:spPr>
          <a:xfrm>
            <a:off x="5603254" y="609854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時間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3" name="テキスト ボックス 38">
            <a:extLst>
              <a:ext uri="{FF2B5EF4-FFF2-40B4-BE49-F238E27FC236}">
                <a16:creationId xmlns:a16="http://schemas.microsoft.com/office/drawing/2014/main" id="{B119790B-E62F-4C2D-ACB5-731A08F85F70}"/>
              </a:ext>
            </a:extLst>
          </p:cNvPr>
          <p:cNvSpPr txBox="1"/>
          <p:nvPr/>
        </p:nvSpPr>
        <p:spPr>
          <a:xfrm>
            <a:off x="5603254" y="6475080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場所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4" name="テキスト ボックス 39">
            <a:extLst>
              <a:ext uri="{FF2B5EF4-FFF2-40B4-BE49-F238E27FC236}">
                <a16:creationId xmlns:a16="http://schemas.microsoft.com/office/drawing/2014/main" id="{93C1BD21-10AA-41DF-B1B5-51FC149DD168}"/>
              </a:ext>
            </a:extLst>
          </p:cNvPr>
          <p:cNvSpPr txBox="1"/>
          <p:nvPr/>
        </p:nvSpPr>
        <p:spPr>
          <a:xfrm>
            <a:off x="5603254" y="6936159"/>
            <a:ext cx="817830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検査</a:t>
            </a:r>
            <a:endParaRPr lang="en-US" altLang="ja-JP" sz="1697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5" name="テキスト ボックス 40">
            <a:extLst>
              <a:ext uri="{FF2B5EF4-FFF2-40B4-BE49-F238E27FC236}">
                <a16:creationId xmlns:a16="http://schemas.microsoft.com/office/drawing/2014/main" id="{F01BF158-C384-474D-9905-717D5EE59E83}"/>
              </a:ext>
            </a:extLst>
          </p:cNvPr>
          <p:cNvSpPr txBox="1"/>
          <p:nvPr/>
        </p:nvSpPr>
        <p:spPr>
          <a:xfrm>
            <a:off x="6139134" y="6142935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午前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時～</a:t>
            </a:r>
            <a:r>
              <a:rPr lang="en-US" altLang="ja-JP" sz="1273" b="1" dirty="0">
                <a:latin typeface="游ゴシック" panose="020B0400000000000000" pitchFamily="50" charset="-128"/>
              </a:rPr>
              <a:t>00</a:t>
            </a:r>
            <a:r>
              <a:rPr lang="ja-JP" altLang="en-US" sz="1273" b="1" dirty="0">
                <a:latin typeface="游ゴシック" panose="020B0400000000000000" pitchFamily="50" charset="-128"/>
              </a:rPr>
              <a:t>時までの時間帯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6" name="テキスト ボックス 41">
            <a:extLst>
              <a:ext uri="{FF2B5EF4-FFF2-40B4-BE49-F238E27FC236}">
                <a16:creationId xmlns:a16="http://schemas.microsoft.com/office/drawing/2014/main" id="{1790C7C1-CD5F-489D-AD64-8B9CA0741496}"/>
              </a:ext>
            </a:extLst>
          </p:cNvPr>
          <p:cNvSpPr txBox="1"/>
          <p:nvPr/>
        </p:nvSpPr>
        <p:spPr>
          <a:xfrm>
            <a:off x="6139134" y="6525076"/>
            <a:ext cx="4303240" cy="3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〇〇〇〇〇〇〇〇〇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7" name="テキスト ボックス 42">
            <a:extLst>
              <a:ext uri="{FF2B5EF4-FFF2-40B4-BE49-F238E27FC236}">
                <a16:creationId xmlns:a16="http://schemas.microsoft.com/office/drawing/2014/main" id="{3C2BE88F-504E-42C6-9477-FE6A66C8C94A}"/>
              </a:ext>
            </a:extLst>
          </p:cNvPr>
          <p:cNvSpPr txBox="1"/>
          <p:nvPr/>
        </p:nvSpPr>
        <p:spPr>
          <a:xfrm>
            <a:off x="6139135" y="6860948"/>
            <a:ext cx="4393629" cy="56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273" b="1" dirty="0">
                <a:latin typeface="游ゴシック" panose="020B0400000000000000" pitchFamily="50" charset="-128"/>
              </a:rPr>
              <a:t>身体測定、視力・聴力検査、血圧測定、尿検査、レントゲン、問診</a:t>
            </a:r>
            <a:endParaRPr lang="en-US" altLang="ja-JP" sz="12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9D1D1191-AC01-4EF0-8EFA-22E9AF34EDF2}"/>
              </a:ext>
            </a:extLst>
          </p:cNvPr>
          <p:cNvSpPr/>
          <p:nvPr/>
        </p:nvSpPr>
        <p:spPr>
          <a:xfrm rot="10800000">
            <a:off x="0" y="-4"/>
            <a:ext cx="10691811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1" dirty="0">
              <a:latin typeface="+mn-ea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B8EDF509-74E0-4D93-A0BF-3E09BD428851}"/>
              </a:ext>
            </a:extLst>
          </p:cNvPr>
          <p:cNvSpPr/>
          <p:nvPr/>
        </p:nvSpPr>
        <p:spPr>
          <a:xfrm>
            <a:off x="212926" y="202758"/>
            <a:ext cx="5005622" cy="21267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92945ABA-4B78-42C4-9A53-0A4235DF0443}"/>
              </a:ext>
            </a:extLst>
          </p:cNvPr>
          <p:cNvSpPr/>
          <p:nvPr/>
        </p:nvSpPr>
        <p:spPr>
          <a:xfrm>
            <a:off x="351354" y="4371849"/>
            <a:ext cx="2578688" cy="8904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A05575D8-7103-4CE6-8F0E-A6A256B835DB}"/>
              </a:ext>
            </a:extLst>
          </p:cNvPr>
          <p:cNvSpPr/>
          <p:nvPr/>
        </p:nvSpPr>
        <p:spPr>
          <a:xfrm>
            <a:off x="343144" y="5745592"/>
            <a:ext cx="4774755" cy="16436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38C5A325-4220-4AC3-963C-66516012BFD7}"/>
              </a:ext>
            </a:extLst>
          </p:cNvPr>
          <p:cNvSpPr/>
          <p:nvPr/>
        </p:nvSpPr>
        <p:spPr>
          <a:xfrm>
            <a:off x="5537401" y="202758"/>
            <a:ext cx="5005622" cy="21267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DD15B9C9-18B2-487C-A8A5-2115D8FBBDC2}"/>
              </a:ext>
            </a:extLst>
          </p:cNvPr>
          <p:cNvSpPr/>
          <p:nvPr/>
        </p:nvSpPr>
        <p:spPr>
          <a:xfrm>
            <a:off x="5675829" y="4371849"/>
            <a:ext cx="2578688" cy="8904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E06184BA-642A-4502-B5FC-C97FB0999D06}"/>
              </a:ext>
            </a:extLst>
          </p:cNvPr>
          <p:cNvSpPr/>
          <p:nvPr/>
        </p:nvSpPr>
        <p:spPr>
          <a:xfrm>
            <a:off x="5667619" y="5745592"/>
            <a:ext cx="4774755" cy="16436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406165" y="1107363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486</Words>
  <Application>Microsoft Office PowerPoint</Application>
  <PresentationFormat>ユーザー設定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58</cp:revision>
  <dcterms:created xsi:type="dcterms:W3CDTF">2016-11-25T08:55:21Z</dcterms:created>
  <dcterms:modified xsi:type="dcterms:W3CDTF">2018-01-24T10:23:08Z</dcterms:modified>
</cp:coreProperties>
</file>