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AB8"/>
    <a:srgbClr val="4A2D1A"/>
    <a:srgbClr val="BE944E"/>
    <a:srgbClr val="A16032"/>
    <a:srgbClr val="C30D23"/>
    <a:srgbClr val="C9A063"/>
    <a:srgbClr val="CBAD78"/>
    <a:srgbClr val="4CBBCB"/>
    <a:srgbClr val="B3926E"/>
    <a:srgbClr val="A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436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2208" y="264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9730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59FE6E1-3573-4EDC-89FF-56150E3CE8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7559675" cy="1068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5420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2018/1/23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4835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1A3E8C87-CB79-44C5-BEB4-1193845A31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54" y="211910"/>
            <a:ext cx="6998222" cy="3243079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F8E79B92-A0D5-415F-8FDF-71519EE5A1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00" y="6142756"/>
            <a:ext cx="3852680" cy="1328931"/>
          </a:xfrm>
          <a:prstGeom prst="rect">
            <a:avLst/>
          </a:prstGeom>
        </p:spPr>
      </p:pic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84DBCC3-CD99-4992-9569-29E435072DF8}"/>
              </a:ext>
            </a:extLst>
          </p:cNvPr>
          <p:cNvSpPr txBox="1"/>
          <p:nvPr/>
        </p:nvSpPr>
        <p:spPr>
          <a:xfrm>
            <a:off x="642221" y="6310931"/>
            <a:ext cx="3852680" cy="99257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300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健康診断を下記の要領で実施します。</a:t>
            </a:r>
            <a:endParaRPr kumimoji="1" lang="en-US" altLang="ja-JP" sz="1300" b="1" kern="1400" dirty="0">
              <a:solidFill>
                <a:srgbClr val="4A2D1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300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日程を調整していただき、</a:t>
            </a:r>
            <a:endParaRPr kumimoji="1" lang="en-US" altLang="ja-JP" sz="1300" b="1" kern="1400" dirty="0">
              <a:solidFill>
                <a:srgbClr val="4A2D1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300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全員が必ず受診するようにしてください。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8861C68-5A2D-4566-BB58-D4035392E5C7}"/>
              </a:ext>
            </a:extLst>
          </p:cNvPr>
          <p:cNvSpPr txBox="1"/>
          <p:nvPr/>
        </p:nvSpPr>
        <p:spPr>
          <a:xfrm>
            <a:off x="357800" y="8111083"/>
            <a:ext cx="1156675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日程</a:t>
            </a:r>
            <a:endParaRPr lang="en-US" altLang="ja-JP" sz="2400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5182823-EE22-42D5-BB09-428B6E3E5117}"/>
              </a:ext>
            </a:extLst>
          </p:cNvPr>
          <p:cNvSpPr txBox="1"/>
          <p:nvPr/>
        </p:nvSpPr>
        <p:spPr>
          <a:xfrm>
            <a:off x="1115709" y="8196812"/>
            <a:ext cx="608616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b="1" dirty="0">
                <a:latin typeface="游ゴシック" panose="020B0400000000000000" pitchFamily="50" charset="-128"/>
              </a:rPr>
              <a:t>〇月〇日</a:t>
            </a:r>
            <a:r>
              <a:rPr lang="en-US" altLang="ja-JP" b="1" dirty="0">
                <a:latin typeface="游ゴシック" panose="020B0400000000000000" pitchFamily="50" charset="-128"/>
              </a:rPr>
              <a:t>(</a:t>
            </a:r>
            <a:r>
              <a:rPr lang="ja-JP" altLang="en-US" b="1" dirty="0">
                <a:latin typeface="游ゴシック" panose="020B0400000000000000" pitchFamily="50" charset="-128"/>
              </a:rPr>
              <a:t>〇</a:t>
            </a:r>
            <a:r>
              <a:rPr lang="en-US" altLang="ja-JP" b="1" dirty="0">
                <a:latin typeface="游ゴシック" panose="020B0400000000000000" pitchFamily="50" charset="-128"/>
              </a:rPr>
              <a:t>)</a:t>
            </a:r>
            <a:r>
              <a:rPr lang="ja-JP" altLang="en-US" b="1" dirty="0">
                <a:latin typeface="游ゴシック" panose="020B0400000000000000" pitchFamily="50" charset="-128"/>
              </a:rPr>
              <a:t>または〇月〇日</a:t>
            </a:r>
            <a:r>
              <a:rPr lang="en-US" altLang="ja-JP" b="1" dirty="0">
                <a:latin typeface="游ゴシック" panose="020B0400000000000000" pitchFamily="50" charset="-128"/>
              </a:rPr>
              <a:t>(</a:t>
            </a:r>
            <a:r>
              <a:rPr lang="ja-JP" altLang="en-US" b="1" dirty="0">
                <a:latin typeface="游ゴシック" panose="020B0400000000000000" pitchFamily="50" charset="-128"/>
              </a:rPr>
              <a:t>〇</a:t>
            </a:r>
            <a:r>
              <a:rPr lang="en-US" altLang="ja-JP" b="1" dirty="0">
                <a:latin typeface="游ゴシック" panose="020B0400000000000000" pitchFamily="50" charset="-128"/>
              </a:rPr>
              <a:t>)</a:t>
            </a:r>
            <a:r>
              <a:rPr lang="ja-JP" altLang="en-US" b="1" dirty="0">
                <a:latin typeface="游ゴシック" panose="020B0400000000000000" pitchFamily="50" charset="-128"/>
              </a:rPr>
              <a:t>の都合のいい日</a:t>
            </a:r>
            <a:endParaRPr lang="en-US" altLang="ja-JP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B460B415-9C85-498B-AB5F-F1391A14D539}"/>
              </a:ext>
            </a:extLst>
          </p:cNvPr>
          <p:cNvSpPr txBox="1"/>
          <p:nvPr/>
        </p:nvSpPr>
        <p:spPr>
          <a:xfrm>
            <a:off x="357800" y="8644483"/>
            <a:ext cx="1156675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時間</a:t>
            </a:r>
            <a:endParaRPr lang="en-US" altLang="ja-JP" sz="2400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B23D4EC-31CB-4B41-86A6-D2A26C4CF33F}"/>
              </a:ext>
            </a:extLst>
          </p:cNvPr>
          <p:cNvSpPr txBox="1"/>
          <p:nvPr/>
        </p:nvSpPr>
        <p:spPr>
          <a:xfrm>
            <a:off x="357800" y="9177032"/>
            <a:ext cx="1156675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場所</a:t>
            </a:r>
            <a:endParaRPr lang="en-US" altLang="ja-JP" sz="2400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592A17FD-E5B3-47C1-A449-45475CBD1ECE}"/>
              </a:ext>
            </a:extLst>
          </p:cNvPr>
          <p:cNvSpPr txBox="1"/>
          <p:nvPr/>
        </p:nvSpPr>
        <p:spPr>
          <a:xfrm>
            <a:off x="357800" y="9829146"/>
            <a:ext cx="1156675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検査</a:t>
            </a:r>
            <a:endParaRPr lang="en-US" altLang="ja-JP" sz="2400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889BC802-E969-41FC-A338-DBE471CD0C28}"/>
              </a:ext>
            </a:extLst>
          </p:cNvPr>
          <p:cNvSpPr txBox="1"/>
          <p:nvPr/>
        </p:nvSpPr>
        <p:spPr>
          <a:xfrm>
            <a:off x="1115709" y="8707273"/>
            <a:ext cx="6086166" cy="405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b="1" dirty="0">
                <a:latin typeface="游ゴシック" panose="020B0400000000000000" pitchFamily="50" charset="-128"/>
              </a:rPr>
              <a:t>午前</a:t>
            </a:r>
            <a:r>
              <a:rPr lang="en-US" altLang="ja-JP" b="1" dirty="0">
                <a:latin typeface="游ゴシック" panose="020B0400000000000000" pitchFamily="50" charset="-128"/>
              </a:rPr>
              <a:t>00</a:t>
            </a:r>
            <a:r>
              <a:rPr lang="ja-JP" altLang="en-US" b="1" dirty="0">
                <a:latin typeface="游ゴシック" panose="020B0400000000000000" pitchFamily="50" charset="-128"/>
              </a:rPr>
              <a:t>時～</a:t>
            </a:r>
            <a:r>
              <a:rPr lang="en-US" altLang="ja-JP" b="1" dirty="0">
                <a:latin typeface="游ゴシック" panose="020B0400000000000000" pitchFamily="50" charset="-128"/>
              </a:rPr>
              <a:t>00</a:t>
            </a:r>
            <a:r>
              <a:rPr lang="ja-JP" altLang="en-US" b="1" dirty="0">
                <a:latin typeface="游ゴシック" panose="020B0400000000000000" pitchFamily="50" charset="-128"/>
              </a:rPr>
              <a:t>時までの時間帯</a:t>
            </a:r>
            <a:endParaRPr lang="en-US" altLang="ja-JP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DA2F4FD3-EC21-4FDD-9B9C-50695BE1C432}"/>
              </a:ext>
            </a:extLst>
          </p:cNvPr>
          <p:cNvSpPr txBox="1"/>
          <p:nvPr/>
        </p:nvSpPr>
        <p:spPr>
          <a:xfrm>
            <a:off x="1115709" y="9247744"/>
            <a:ext cx="6086166" cy="405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b="1" dirty="0">
                <a:latin typeface="游ゴシック" panose="020B0400000000000000" pitchFamily="50" charset="-128"/>
              </a:rPr>
              <a:t>〇〇〇〇〇〇〇〇〇</a:t>
            </a:r>
            <a:endParaRPr lang="en-US" altLang="ja-JP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8716458-FFB8-4CF7-B79B-10921836A1F6}"/>
              </a:ext>
            </a:extLst>
          </p:cNvPr>
          <p:cNvSpPr txBox="1"/>
          <p:nvPr/>
        </p:nvSpPr>
        <p:spPr>
          <a:xfrm>
            <a:off x="1115709" y="9722773"/>
            <a:ext cx="621400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b="1" dirty="0">
                <a:latin typeface="游ゴシック" panose="020B0400000000000000" pitchFamily="50" charset="-128"/>
              </a:rPr>
              <a:t>身体測定、視力・聴力検査、血圧測定、尿検査、レントゲン、問診</a:t>
            </a:r>
            <a:endParaRPr lang="en-US" altLang="ja-JP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A3A4460D-47B9-4E69-B69F-DE6871EBCD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154" y="211910"/>
            <a:ext cx="6998222" cy="3243079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EF9B2EE2-2263-45A5-93E8-0101F3635D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800" y="6142756"/>
            <a:ext cx="3852680" cy="1328931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EF2827C-49A1-4178-8154-69C2766CE87C}"/>
              </a:ext>
            </a:extLst>
          </p:cNvPr>
          <p:cNvSpPr txBox="1"/>
          <p:nvPr/>
        </p:nvSpPr>
        <p:spPr>
          <a:xfrm>
            <a:off x="642221" y="6310931"/>
            <a:ext cx="3852680" cy="99257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300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健康診断を下記の要領で実施します。</a:t>
            </a:r>
            <a:endParaRPr kumimoji="1" lang="en-US" altLang="ja-JP" sz="1300" b="1" kern="1400" dirty="0">
              <a:solidFill>
                <a:srgbClr val="4A2D1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300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日程を調整していただき、</a:t>
            </a:r>
            <a:endParaRPr kumimoji="1" lang="en-US" altLang="ja-JP" sz="1300" b="1" kern="1400" dirty="0">
              <a:solidFill>
                <a:srgbClr val="4A2D1A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300" b="1" kern="1400" dirty="0">
                <a:solidFill>
                  <a:srgbClr val="4A2D1A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全員が必ず受診するようにしてください。</a:t>
            </a: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3D562A22-0A8C-4431-8604-A293336FDB33}"/>
              </a:ext>
            </a:extLst>
          </p:cNvPr>
          <p:cNvSpPr txBox="1"/>
          <p:nvPr/>
        </p:nvSpPr>
        <p:spPr>
          <a:xfrm>
            <a:off x="357800" y="8112817"/>
            <a:ext cx="1156675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日程</a:t>
            </a:r>
            <a:endParaRPr lang="en-US" altLang="ja-JP" sz="2400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CBA7995-434F-43E2-9000-0C011A2AF00C}"/>
              </a:ext>
            </a:extLst>
          </p:cNvPr>
          <p:cNvSpPr txBox="1"/>
          <p:nvPr/>
        </p:nvSpPr>
        <p:spPr>
          <a:xfrm>
            <a:off x="1115709" y="8198546"/>
            <a:ext cx="6086166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b="1" dirty="0">
                <a:latin typeface="游ゴシック" panose="020B0400000000000000" pitchFamily="50" charset="-128"/>
              </a:rPr>
              <a:t>〇月〇日</a:t>
            </a:r>
            <a:r>
              <a:rPr lang="en-US" altLang="ja-JP" b="1" dirty="0">
                <a:latin typeface="游ゴシック" panose="020B0400000000000000" pitchFamily="50" charset="-128"/>
              </a:rPr>
              <a:t>(</a:t>
            </a:r>
            <a:r>
              <a:rPr lang="ja-JP" altLang="en-US" b="1" dirty="0">
                <a:latin typeface="游ゴシック" panose="020B0400000000000000" pitchFamily="50" charset="-128"/>
              </a:rPr>
              <a:t>〇</a:t>
            </a:r>
            <a:r>
              <a:rPr lang="en-US" altLang="ja-JP" b="1" dirty="0">
                <a:latin typeface="游ゴシック" panose="020B0400000000000000" pitchFamily="50" charset="-128"/>
              </a:rPr>
              <a:t>)</a:t>
            </a:r>
            <a:r>
              <a:rPr lang="ja-JP" altLang="en-US" b="1" dirty="0">
                <a:latin typeface="游ゴシック" panose="020B0400000000000000" pitchFamily="50" charset="-128"/>
              </a:rPr>
              <a:t>または〇月〇日</a:t>
            </a:r>
            <a:r>
              <a:rPr lang="en-US" altLang="ja-JP" b="1" dirty="0">
                <a:latin typeface="游ゴシック" panose="020B0400000000000000" pitchFamily="50" charset="-128"/>
              </a:rPr>
              <a:t>(</a:t>
            </a:r>
            <a:r>
              <a:rPr lang="ja-JP" altLang="en-US" b="1" dirty="0">
                <a:latin typeface="游ゴシック" panose="020B0400000000000000" pitchFamily="50" charset="-128"/>
              </a:rPr>
              <a:t>〇</a:t>
            </a:r>
            <a:r>
              <a:rPr lang="en-US" altLang="ja-JP" b="1" dirty="0">
                <a:latin typeface="游ゴシック" panose="020B0400000000000000" pitchFamily="50" charset="-128"/>
              </a:rPr>
              <a:t>)</a:t>
            </a:r>
            <a:r>
              <a:rPr lang="ja-JP" altLang="en-US" b="1" dirty="0">
                <a:latin typeface="游ゴシック" panose="020B0400000000000000" pitchFamily="50" charset="-128"/>
              </a:rPr>
              <a:t>の都合のいい日</a:t>
            </a:r>
            <a:endParaRPr lang="en-US" altLang="ja-JP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0447C70-C698-49CB-B6E7-99C2F89CF0C9}"/>
              </a:ext>
            </a:extLst>
          </p:cNvPr>
          <p:cNvSpPr txBox="1"/>
          <p:nvPr/>
        </p:nvSpPr>
        <p:spPr>
          <a:xfrm>
            <a:off x="357800" y="8646217"/>
            <a:ext cx="1156675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時間</a:t>
            </a:r>
            <a:endParaRPr lang="en-US" altLang="ja-JP" sz="2400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E07845F-6C91-4CFC-9020-6DC80B8C53CD}"/>
              </a:ext>
            </a:extLst>
          </p:cNvPr>
          <p:cNvSpPr txBox="1"/>
          <p:nvPr/>
        </p:nvSpPr>
        <p:spPr>
          <a:xfrm>
            <a:off x="357800" y="9178766"/>
            <a:ext cx="1156675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場所</a:t>
            </a:r>
            <a:endParaRPr lang="en-US" altLang="ja-JP" sz="2400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97BE494-4B2E-4220-82A3-F14F08A715F5}"/>
              </a:ext>
            </a:extLst>
          </p:cNvPr>
          <p:cNvSpPr txBox="1"/>
          <p:nvPr/>
        </p:nvSpPr>
        <p:spPr>
          <a:xfrm>
            <a:off x="357800" y="9830880"/>
            <a:ext cx="1156675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2400" b="1" dirty="0">
                <a:solidFill>
                  <a:srgbClr val="006AB8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検査</a:t>
            </a:r>
            <a:endParaRPr lang="en-US" altLang="ja-JP" sz="2400" b="1" dirty="0">
              <a:solidFill>
                <a:srgbClr val="006AB8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2EF8CD4-EB14-4526-8E4B-79E53C911F06}"/>
              </a:ext>
            </a:extLst>
          </p:cNvPr>
          <p:cNvSpPr txBox="1"/>
          <p:nvPr/>
        </p:nvSpPr>
        <p:spPr>
          <a:xfrm>
            <a:off x="1115709" y="8709007"/>
            <a:ext cx="6086166" cy="405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b="1" dirty="0">
                <a:latin typeface="游ゴシック" panose="020B0400000000000000" pitchFamily="50" charset="-128"/>
              </a:rPr>
              <a:t>午前</a:t>
            </a:r>
            <a:r>
              <a:rPr lang="en-US" altLang="ja-JP" b="1" dirty="0">
                <a:latin typeface="游ゴシック" panose="020B0400000000000000" pitchFamily="50" charset="-128"/>
              </a:rPr>
              <a:t>00</a:t>
            </a:r>
            <a:r>
              <a:rPr lang="ja-JP" altLang="en-US" b="1" dirty="0">
                <a:latin typeface="游ゴシック" panose="020B0400000000000000" pitchFamily="50" charset="-128"/>
              </a:rPr>
              <a:t>時～</a:t>
            </a:r>
            <a:r>
              <a:rPr lang="en-US" altLang="ja-JP" b="1" dirty="0">
                <a:latin typeface="游ゴシック" panose="020B0400000000000000" pitchFamily="50" charset="-128"/>
              </a:rPr>
              <a:t>00</a:t>
            </a:r>
            <a:r>
              <a:rPr lang="ja-JP" altLang="en-US" b="1" dirty="0">
                <a:latin typeface="游ゴシック" panose="020B0400000000000000" pitchFamily="50" charset="-128"/>
              </a:rPr>
              <a:t>時までの時間帯</a:t>
            </a:r>
            <a:endParaRPr lang="en-US" altLang="ja-JP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3EFF30E-BD29-4011-BD89-4CCE2971602C}"/>
              </a:ext>
            </a:extLst>
          </p:cNvPr>
          <p:cNvSpPr txBox="1"/>
          <p:nvPr/>
        </p:nvSpPr>
        <p:spPr>
          <a:xfrm>
            <a:off x="1115709" y="9249478"/>
            <a:ext cx="6086166" cy="405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b="1" dirty="0">
                <a:latin typeface="游ゴシック" panose="020B0400000000000000" pitchFamily="50" charset="-128"/>
              </a:rPr>
              <a:t>〇〇〇〇〇〇〇〇〇</a:t>
            </a:r>
            <a:endParaRPr lang="en-US" altLang="ja-JP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1DB17CB-2B5E-44C1-96BE-1CDECA4E22BA}"/>
              </a:ext>
            </a:extLst>
          </p:cNvPr>
          <p:cNvSpPr txBox="1"/>
          <p:nvPr/>
        </p:nvSpPr>
        <p:spPr>
          <a:xfrm>
            <a:off x="1115709" y="9724507"/>
            <a:ext cx="621400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b="1" dirty="0">
                <a:latin typeface="游ゴシック" panose="020B0400000000000000" pitchFamily="50" charset="-128"/>
              </a:rPr>
              <a:t>身体測定、視力・聴力検査、血圧測定、尿検査、レントゲン、問診</a:t>
            </a:r>
            <a:endParaRPr lang="en-US" altLang="ja-JP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9" name="正方形/長方形 48">
            <a:extLst>
              <a:ext uri="{FF2B5EF4-FFF2-40B4-BE49-F238E27FC236}">
                <a16:creationId xmlns:a16="http://schemas.microsoft.com/office/drawing/2014/main" id="{AD2824B7-CC1E-49AB-A5E7-6575EDD2325C}"/>
              </a:ext>
            </a:extLst>
          </p:cNvPr>
          <p:cNvSpPr/>
          <p:nvPr/>
        </p:nvSpPr>
        <p:spPr>
          <a:xfrm rot="10800000">
            <a:off x="0" y="-1"/>
            <a:ext cx="7572081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500" dirty="0">
              <a:latin typeface="+mn-ea"/>
            </a:endParaRPr>
          </a:p>
        </p:txBody>
      </p:sp>
      <p:sp>
        <p:nvSpPr>
          <p:cNvPr id="53" name="正方形/長方形 52">
            <a:extLst>
              <a:ext uri="{FF2B5EF4-FFF2-40B4-BE49-F238E27FC236}">
                <a16:creationId xmlns:a16="http://schemas.microsoft.com/office/drawing/2014/main" id="{CC8937C5-C7A1-44A9-B8B2-E4EB49486627}"/>
              </a:ext>
            </a:extLst>
          </p:cNvPr>
          <p:cNvSpPr/>
          <p:nvPr/>
        </p:nvSpPr>
        <p:spPr>
          <a:xfrm>
            <a:off x="264668" y="315895"/>
            <a:ext cx="7079560" cy="300787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タイトルを変更することが可能です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34DFF8AD-4B76-4046-8F0E-57EE2AF0ADEF}"/>
              </a:ext>
            </a:extLst>
          </p:cNvPr>
          <p:cNvSpPr/>
          <p:nvPr/>
        </p:nvSpPr>
        <p:spPr>
          <a:xfrm>
            <a:off x="460448" y="6212330"/>
            <a:ext cx="3647095" cy="125935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59" name="正方形/長方形 58">
            <a:extLst>
              <a:ext uri="{FF2B5EF4-FFF2-40B4-BE49-F238E27FC236}">
                <a16:creationId xmlns:a16="http://schemas.microsoft.com/office/drawing/2014/main" id="{6B8811F2-C061-4A44-B6F0-43AB50B492BB}"/>
              </a:ext>
            </a:extLst>
          </p:cNvPr>
          <p:cNvSpPr/>
          <p:nvPr/>
        </p:nvSpPr>
        <p:spPr>
          <a:xfrm>
            <a:off x="448836" y="8155244"/>
            <a:ext cx="6753039" cy="232465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500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004776" y="1232469"/>
            <a:ext cx="5708483" cy="435778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317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5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05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474</TotalTime>
  <Words>314</Words>
  <Application>Microsoft Office PowerPoint</Application>
  <PresentationFormat>ユーザー設定</PresentationFormat>
  <Paragraphs>41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65</cp:revision>
  <dcterms:created xsi:type="dcterms:W3CDTF">2016-11-25T08:55:21Z</dcterms:created>
  <dcterms:modified xsi:type="dcterms:W3CDTF">2018-01-23T12:38:15Z</dcterms:modified>
</cp:coreProperties>
</file>