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8" r:id="rId2"/>
    <p:sldId id="256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>
        <p:scale>
          <a:sx n="75" d="100"/>
          <a:sy n="75" d="100"/>
        </p:scale>
        <p:origin x="2394" y="378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27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935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960"/>
          </a:p>
        </p:txBody>
      </p:sp>
    </p:spTree>
    <p:extLst>
      <p:ext uri="{BB962C8B-B14F-4D97-AF65-F5344CB8AC3E}">
        <p14:creationId xmlns:p14="http://schemas.microsoft.com/office/powerpoint/2010/main" val="15274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8CC183EE-28C4-42AB-9DE9-08C760E84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4381983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7058F84-4D0F-4262-A4E9-BFEC7527765C}"/>
              </a:ext>
            </a:extLst>
          </p:cNvPr>
          <p:cNvSpPr txBox="1"/>
          <p:nvPr/>
        </p:nvSpPr>
        <p:spPr>
          <a:xfrm rot="21083295">
            <a:off x="1574348" y="2740117"/>
            <a:ext cx="3353029" cy="112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42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位皆様ご承知のとおり、私たちと苦楽を共にしてまいりました○○さんが、○月○日をもって退職することになりました。つきましては、これまでお世話になった○○さんの労をねぎらい、今後のご健勝と、ご発展をお祈りする気持ちを込めまして、送別会を行いたいと思います。</a:t>
            </a:r>
          </a:p>
          <a:p>
            <a:pPr>
              <a:lnSpc>
                <a:spcPct val="150000"/>
              </a:lnSpc>
            </a:pPr>
            <a:r>
              <a:rPr lang="ja-JP" altLang="en-US" sz="742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皆様、ご多忙中とは存じますが、万障お繰り合わせの上、ぜひご出席下さい。</a:t>
            </a:r>
            <a:endParaRPr lang="en-US" altLang="ja-JP" sz="742" dirty="0">
              <a:solidFill>
                <a:srgbClr val="5A585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DE74AFFD-72B0-488D-A2A5-18B8E043E71D}"/>
              </a:ext>
            </a:extLst>
          </p:cNvPr>
          <p:cNvSpPr/>
          <p:nvPr/>
        </p:nvSpPr>
        <p:spPr>
          <a:xfrm>
            <a:off x="598039" y="467318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679FF18-D239-4D3F-B116-4879D77C1881}"/>
              </a:ext>
            </a:extLst>
          </p:cNvPr>
          <p:cNvSpPr/>
          <p:nvPr/>
        </p:nvSpPr>
        <p:spPr>
          <a:xfrm>
            <a:off x="547504" y="476372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E9371C1-E5E9-4619-B2B8-E7A2296C69FD}"/>
              </a:ext>
            </a:extLst>
          </p:cNvPr>
          <p:cNvSpPr/>
          <p:nvPr/>
        </p:nvSpPr>
        <p:spPr>
          <a:xfrm>
            <a:off x="976376" y="4616889"/>
            <a:ext cx="1798890" cy="52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28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</a:t>
            </a:r>
            <a:r>
              <a:rPr lang="en-US" altLang="ja-JP" sz="99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lang="en-US" altLang="ja-JP" sz="2828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lang="ja-JP" altLang="en-US" sz="99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endParaRPr lang="en-US" altLang="ja-JP" sz="99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DC6DDD15-D86B-4FBD-BDBD-391455861083}"/>
              </a:ext>
            </a:extLst>
          </p:cNvPr>
          <p:cNvSpPr/>
          <p:nvPr/>
        </p:nvSpPr>
        <p:spPr>
          <a:xfrm>
            <a:off x="2941707" y="467318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ADCBD13-1A4F-4F19-99FA-DFB1CC01B118}"/>
              </a:ext>
            </a:extLst>
          </p:cNvPr>
          <p:cNvSpPr/>
          <p:nvPr/>
        </p:nvSpPr>
        <p:spPr>
          <a:xfrm>
            <a:off x="2891172" y="476372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858C35F-1AD0-41B6-9C30-99798ECE8311}"/>
              </a:ext>
            </a:extLst>
          </p:cNvPr>
          <p:cNvSpPr/>
          <p:nvPr/>
        </p:nvSpPr>
        <p:spPr>
          <a:xfrm>
            <a:off x="3316956" y="4548005"/>
            <a:ext cx="2324675" cy="658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〇〇〇〇〇〇〇</a:t>
            </a:r>
            <a:endParaRPr lang="en-US" altLang="ja-JP" sz="1414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-JP" altLang="en-US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〒〇〇〇〇〇〇〇〇〇〇〇〇〇〇</a:t>
            </a:r>
            <a:endParaRPr lang="en-US" altLang="ja-JP" sz="1131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en-US" altLang="ja-JP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lang="ja-JP" altLang="en-US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lang="en-US" altLang="ja-JP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000-000-0000</a:t>
            </a:r>
            <a:endParaRPr lang="ja-JP" altLang="en-US" sz="1131" dirty="0"/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0A8B6D32-DCE3-467F-AD9B-25C67D8BE29A}"/>
              </a:ext>
            </a:extLst>
          </p:cNvPr>
          <p:cNvSpPr/>
          <p:nvPr/>
        </p:nvSpPr>
        <p:spPr>
          <a:xfrm>
            <a:off x="5813373" y="467318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E60D09D-98E8-47C0-B131-5FE524A9394B}"/>
              </a:ext>
            </a:extLst>
          </p:cNvPr>
          <p:cNvSpPr/>
          <p:nvPr/>
        </p:nvSpPr>
        <p:spPr>
          <a:xfrm>
            <a:off x="5762838" y="476372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39A1E77-2E79-47DD-BA6D-5F5387EE8102}"/>
              </a:ext>
            </a:extLst>
          </p:cNvPr>
          <p:cNvSpPr/>
          <p:nvPr/>
        </p:nvSpPr>
        <p:spPr>
          <a:xfrm>
            <a:off x="6169607" y="4695631"/>
            <a:ext cx="968535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8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ja-JP" altLang="en-US" sz="1131" dirty="0"/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CF294454-89FE-438E-AAB2-71DB698DFD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9230"/>
            <a:ext cx="7559675" cy="4381983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79CE1C4-933E-4DEC-BBE2-832B9FD487EB}"/>
              </a:ext>
            </a:extLst>
          </p:cNvPr>
          <p:cNvSpPr txBox="1"/>
          <p:nvPr/>
        </p:nvSpPr>
        <p:spPr>
          <a:xfrm rot="21083295">
            <a:off x="1574348" y="8009347"/>
            <a:ext cx="3353029" cy="112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42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位皆様ご承知のとおり、私たちと苦楽を共にしてまいりました○○さんが、○月○日をもって退職することになりました。つきましては、これまでお世話になった○○さんの労をねぎらい、今後のご健勝と、ご発展をお祈りする気持ちを込めまして、送別会を行いたいと思います。</a:t>
            </a:r>
          </a:p>
          <a:p>
            <a:pPr>
              <a:lnSpc>
                <a:spcPct val="150000"/>
              </a:lnSpc>
            </a:pPr>
            <a:r>
              <a:rPr lang="ja-JP" altLang="en-US" sz="742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皆様、ご多忙中とは存じますが、万障お繰り合わせの上、ぜひご出席下さい。</a:t>
            </a:r>
            <a:endParaRPr lang="en-US" altLang="ja-JP" sz="742" dirty="0">
              <a:solidFill>
                <a:srgbClr val="5A585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楕円 48">
            <a:extLst>
              <a:ext uri="{FF2B5EF4-FFF2-40B4-BE49-F238E27FC236}">
                <a16:creationId xmlns:a16="http://schemas.microsoft.com/office/drawing/2014/main" id="{ED7DF930-E380-46FC-9CE8-88B2885D73F7}"/>
              </a:ext>
            </a:extLst>
          </p:cNvPr>
          <p:cNvSpPr/>
          <p:nvPr/>
        </p:nvSpPr>
        <p:spPr>
          <a:xfrm>
            <a:off x="598039" y="994241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366E897-96C9-4383-B9C1-A84BEB4A7F79}"/>
              </a:ext>
            </a:extLst>
          </p:cNvPr>
          <p:cNvSpPr/>
          <p:nvPr/>
        </p:nvSpPr>
        <p:spPr>
          <a:xfrm>
            <a:off x="547504" y="1003295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5957693-5E57-4580-8C18-95E239298CC3}"/>
              </a:ext>
            </a:extLst>
          </p:cNvPr>
          <p:cNvSpPr/>
          <p:nvPr/>
        </p:nvSpPr>
        <p:spPr>
          <a:xfrm>
            <a:off x="976376" y="9886119"/>
            <a:ext cx="1798890" cy="52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28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</a:t>
            </a:r>
            <a:r>
              <a:rPr lang="en-US" altLang="ja-JP" sz="99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lang="en-US" altLang="ja-JP" sz="2828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lang="ja-JP" altLang="en-US" sz="99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endParaRPr lang="en-US" altLang="ja-JP" sz="99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58D057F7-3346-47C6-9ECE-BF383815F4AD}"/>
              </a:ext>
            </a:extLst>
          </p:cNvPr>
          <p:cNvSpPr/>
          <p:nvPr/>
        </p:nvSpPr>
        <p:spPr>
          <a:xfrm>
            <a:off x="2941707" y="994241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37C09D4-F036-4F4B-9B43-979631EB822C}"/>
              </a:ext>
            </a:extLst>
          </p:cNvPr>
          <p:cNvSpPr/>
          <p:nvPr/>
        </p:nvSpPr>
        <p:spPr>
          <a:xfrm>
            <a:off x="2891172" y="1003295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919B99F-988F-411D-BFFF-FE14F95D9F5B}"/>
              </a:ext>
            </a:extLst>
          </p:cNvPr>
          <p:cNvSpPr/>
          <p:nvPr/>
        </p:nvSpPr>
        <p:spPr>
          <a:xfrm>
            <a:off x="3316956" y="9817235"/>
            <a:ext cx="2324675" cy="658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〇〇〇〇〇〇〇</a:t>
            </a:r>
            <a:endParaRPr lang="en-US" altLang="ja-JP" sz="1414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-JP" altLang="en-US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〒〇〇〇〇〇〇〇〇〇〇〇〇〇〇</a:t>
            </a:r>
            <a:endParaRPr lang="en-US" altLang="ja-JP" sz="1131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en-US" altLang="ja-JP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lang="ja-JP" altLang="en-US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lang="en-US" altLang="ja-JP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000-000-0000</a:t>
            </a:r>
            <a:endParaRPr lang="ja-JP" altLang="en-US" sz="1131" dirty="0"/>
          </a:p>
        </p:txBody>
      </p:sp>
      <p:sp>
        <p:nvSpPr>
          <p:cNvPr id="55" name="楕円 54">
            <a:extLst>
              <a:ext uri="{FF2B5EF4-FFF2-40B4-BE49-F238E27FC236}">
                <a16:creationId xmlns:a16="http://schemas.microsoft.com/office/drawing/2014/main" id="{B3936989-1250-4276-9624-3198E374F677}"/>
              </a:ext>
            </a:extLst>
          </p:cNvPr>
          <p:cNvSpPr/>
          <p:nvPr/>
        </p:nvSpPr>
        <p:spPr>
          <a:xfrm>
            <a:off x="5813373" y="994241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591816A-E9DA-494E-8E8A-8C8BBA66B7B2}"/>
              </a:ext>
            </a:extLst>
          </p:cNvPr>
          <p:cNvSpPr/>
          <p:nvPr/>
        </p:nvSpPr>
        <p:spPr>
          <a:xfrm>
            <a:off x="5762838" y="1003295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0E6A7845-232F-4B0F-AE4F-44128B4C86E9}"/>
              </a:ext>
            </a:extLst>
          </p:cNvPr>
          <p:cNvSpPr/>
          <p:nvPr/>
        </p:nvSpPr>
        <p:spPr>
          <a:xfrm>
            <a:off x="6169607" y="9964861"/>
            <a:ext cx="968535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8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ja-JP" altLang="en-US" sz="1131" dirty="0"/>
          </a:p>
        </p:txBody>
      </p:sp>
    </p:spTree>
    <p:extLst>
      <p:ext uri="{BB962C8B-B14F-4D97-AF65-F5344CB8AC3E}">
        <p14:creationId xmlns:p14="http://schemas.microsoft.com/office/powerpoint/2010/main" val="164161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925CF51E-C471-453A-91A4-74ABE0421A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4381983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1775F7C-1ADD-4F03-B0B6-095758A2DD93}"/>
              </a:ext>
            </a:extLst>
          </p:cNvPr>
          <p:cNvSpPr txBox="1"/>
          <p:nvPr/>
        </p:nvSpPr>
        <p:spPr>
          <a:xfrm rot="21083295">
            <a:off x="1574348" y="2740117"/>
            <a:ext cx="3353029" cy="112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42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位皆様ご承知のとおり、私たちと苦楽を共にしてまいりました○○さんが、○月○日をもって退職することになりました。つきましては、これまでお世話になった○○さんの労をねぎらい、今後のご健勝と、ご発展をお祈りする気持ちを込めまして、送別会を行いたいと思います。</a:t>
            </a:r>
          </a:p>
          <a:p>
            <a:pPr>
              <a:lnSpc>
                <a:spcPct val="150000"/>
              </a:lnSpc>
            </a:pPr>
            <a:r>
              <a:rPr lang="ja-JP" altLang="en-US" sz="742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皆様、ご多忙中とは存じますが、万障お繰り合わせの上、ぜひご出席下さい。</a:t>
            </a:r>
            <a:endParaRPr lang="en-US" altLang="ja-JP" sz="742" dirty="0">
              <a:solidFill>
                <a:srgbClr val="5A585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B12F2F82-3DFE-43AF-9D47-5DC7C9199057}"/>
              </a:ext>
            </a:extLst>
          </p:cNvPr>
          <p:cNvSpPr/>
          <p:nvPr/>
        </p:nvSpPr>
        <p:spPr>
          <a:xfrm>
            <a:off x="598039" y="467318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9DD5685-1A2D-4F78-A6C0-F5253E307DF4}"/>
              </a:ext>
            </a:extLst>
          </p:cNvPr>
          <p:cNvSpPr/>
          <p:nvPr/>
        </p:nvSpPr>
        <p:spPr>
          <a:xfrm>
            <a:off x="547504" y="476372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3A8671F-C736-4B0D-A86D-B85DEA9B17E5}"/>
              </a:ext>
            </a:extLst>
          </p:cNvPr>
          <p:cNvSpPr/>
          <p:nvPr/>
        </p:nvSpPr>
        <p:spPr>
          <a:xfrm>
            <a:off x="976376" y="4616889"/>
            <a:ext cx="1798890" cy="52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28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</a:t>
            </a:r>
            <a:r>
              <a:rPr lang="en-US" altLang="ja-JP" sz="99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lang="en-US" altLang="ja-JP" sz="2828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lang="ja-JP" altLang="en-US" sz="99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endParaRPr lang="en-US" altLang="ja-JP" sz="99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C93E11F3-4145-4F3E-87B4-D4AA296AB05C}"/>
              </a:ext>
            </a:extLst>
          </p:cNvPr>
          <p:cNvSpPr/>
          <p:nvPr/>
        </p:nvSpPr>
        <p:spPr>
          <a:xfrm>
            <a:off x="2941707" y="467318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249094F4-22F1-448C-AFE7-F2BCB26A499B}"/>
              </a:ext>
            </a:extLst>
          </p:cNvPr>
          <p:cNvSpPr/>
          <p:nvPr/>
        </p:nvSpPr>
        <p:spPr>
          <a:xfrm>
            <a:off x="2891172" y="476372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5FBC393-863C-4BE2-BD63-B184E0DE3F27}"/>
              </a:ext>
            </a:extLst>
          </p:cNvPr>
          <p:cNvSpPr/>
          <p:nvPr/>
        </p:nvSpPr>
        <p:spPr>
          <a:xfrm>
            <a:off x="3316956" y="4548005"/>
            <a:ext cx="2324675" cy="658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〇〇〇〇〇〇〇</a:t>
            </a:r>
            <a:endParaRPr lang="en-US" altLang="ja-JP" sz="1414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-JP" altLang="en-US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〒〇〇〇〇〇〇〇〇〇〇〇〇〇〇</a:t>
            </a:r>
            <a:endParaRPr lang="en-US" altLang="ja-JP" sz="1131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en-US" altLang="ja-JP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lang="ja-JP" altLang="en-US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lang="en-US" altLang="ja-JP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000-000-0000</a:t>
            </a:r>
            <a:endParaRPr lang="ja-JP" altLang="en-US" sz="1131" dirty="0"/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3460A106-C447-40E7-88A0-D5987AAC99C0}"/>
              </a:ext>
            </a:extLst>
          </p:cNvPr>
          <p:cNvSpPr/>
          <p:nvPr/>
        </p:nvSpPr>
        <p:spPr>
          <a:xfrm>
            <a:off x="5813373" y="467318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C51B306-39B9-41D7-B471-BB12B3377F43}"/>
              </a:ext>
            </a:extLst>
          </p:cNvPr>
          <p:cNvSpPr/>
          <p:nvPr/>
        </p:nvSpPr>
        <p:spPr>
          <a:xfrm>
            <a:off x="5762838" y="476372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0C3FD34-09AC-4CC0-81EC-104E3C28C71D}"/>
              </a:ext>
            </a:extLst>
          </p:cNvPr>
          <p:cNvSpPr/>
          <p:nvPr/>
        </p:nvSpPr>
        <p:spPr>
          <a:xfrm>
            <a:off x="6169607" y="4695631"/>
            <a:ext cx="968535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8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ja-JP" altLang="en-US" sz="1131" dirty="0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5A33CD2D-E6E5-456A-A815-8DAB773CA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9230"/>
            <a:ext cx="7559675" cy="4381983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39724DE-819F-43A5-8E08-589275C52580}"/>
              </a:ext>
            </a:extLst>
          </p:cNvPr>
          <p:cNvSpPr txBox="1"/>
          <p:nvPr/>
        </p:nvSpPr>
        <p:spPr>
          <a:xfrm rot="21083295">
            <a:off x="1574348" y="8009347"/>
            <a:ext cx="3353029" cy="112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42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位皆様ご承知のとおり、私たちと苦楽を共にしてまいりました○○さんが、○月○日をもって退職することになりました。つきましては、これまでお世話になった○○さんの労をねぎらい、今後のご健勝と、ご発展をお祈りする気持ちを込めまして、送別会を行いたいと思います。</a:t>
            </a:r>
          </a:p>
          <a:p>
            <a:pPr>
              <a:lnSpc>
                <a:spcPct val="150000"/>
              </a:lnSpc>
            </a:pPr>
            <a:r>
              <a:rPr lang="ja-JP" altLang="en-US" sz="742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皆様、ご多忙中とは存じますが、万障お繰り合わせの上、ぜひご出席下さい。</a:t>
            </a:r>
            <a:endParaRPr lang="en-US" altLang="ja-JP" sz="742" dirty="0">
              <a:solidFill>
                <a:srgbClr val="5A585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565B09F6-FE5E-4EE9-ACB0-BB5548BD02D5}"/>
              </a:ext>
            </a:extLst>
          </p:cNvPr>
          <p:cNvSpPr/>
          <p:nvPr/>
        </p:nvSpPr>
        <p:spPr>
          <a:xfrm>
            <a:off x="598039" y="994241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C5E5EEF-6DDE-40AA-84B2-CDA6CA23AB6D}"/>
              </a:ext>
            </a:extLst>
          </p:cNvPr>
          <p:cNvSpPr/>
          <p:nvPr/>
        </p:nvSpPr>
        <p:spPr>
          <a:xfrm>
            <a:off x="547504" y="1003295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34129C2A-EEB1-47A5-9C57-A53D120FA7D1}"/>
              </a:ext>
            </a:extLst>
          </p:cNvPr>
          <p:cNvSpPr/>
          <p:nvPr/>
        </p:nvSpPr>
        <p:spPr>
          <a:xfrm>
            <a:off x="976376" y="9886119"/>
            <a:ext cx="1798890" cy="52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28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</a:t>
            </a:r>
            <a:r>
              <a:rPr lang="en-US" altLang="ja-JP" sz="99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lang="en-US" altLang="ja-JP" sz="2828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lang="ja-JP" altLang="en-US" sz="99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-JP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endParaRPr lang="en-US" altLang="ja-JP" sz="99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08084853-00DB-43E5-9DE8-ABCC2FDF8144}"/>
              </a:ext>
            </a:extLst>
          </p:cNvPr>
          <p:cNvSpPr/>
          <p:nvPr/>
        </p:nvSpPr>
        <p:spPr>
          <a:xfrm>
            <a:off x="2941707" y="994241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F0CB30A0-B912-4EE0-82F1-F92DB942D50A}"/>
              </a:ext>
            </a:extLst>
          </p:cNvPr>
          <p:cNvSpPr/>
          <p:nvPr/>
        </p:nvSpPr>
        <p:spPr>
          <a:xfrm>
            <a:off x="2891172" y="1003295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82AFD78-79F3-4B47-BD8A-2B0675C62EF4}"/>
              </a:ext>
            </a:extLst>
          </p:cNvPr>
          <p:cNvSpPr/>
          <p:nvPr/>
        </p:nvSpPr>
        <p:spPr>
          <a:xfrm>
            <a:off x="3316956" y="9817235"/>
            <a:ext cx="2324675" cy="6580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〇〇〇〇〇〇〇</a:t>
            </a:r>
            <a:endParaRPr lang="en-US" altLang="ja-JP" sz="1414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-JP" altLang="en-US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〒〇〇〇〇〇〇〇〇〇〇〇〇〇〇</a:t>
            </a:r>
            <a:endParaRPr lang="en-US" altLang="ja-JP" sz="1131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en-US" altLang="ja-JP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lang="ja-JP" altLang="en-US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lang="en-US" altLang="ja-JP" sz="1131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000-000-0000</a:t>
            </a:r>
            <a:endParaRPr lang="ja-JP" altLang="en-US" sz="1131" dirty="0"/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F38ABD34-D831-4AAC-9C14-78D989D7E8A0}"/>
              </a:ext>
            </a:extLst>
          </p:cNvPr>
          <p:cNvSpPr/>
          <p:nvPr/>
        </p:nvSpPr>
        <p:spPr>
          <a:xfrm>
            <a:off x="5813373" y="9942417"/>
            <a:ext cx="387917" cy="387917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C8AA2CC-B4DA-4D4E-9A0B-44E07ED32B61}"/>
              </a:ext>
            </a:extLst>
          </p:cNvPr>
          <p:cNvSpPr/>
          <p:nvPr/>
        </p:nvSpPr>
        <p:spPr>
          <a:xfrm>
            <a:off x="5762838" y="10032955"/>
            <a:ext cx="466794" cy="244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9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0AACA7-FA03-401B-A2C0-B8A671B848FA}"/>
              </a:ext>
            </a:extLst>
          </p:cNvPr>
          <p:cNvSpPr/>
          <p:nvPr/>
        </p:nvSpPr>
        <p:spPr>
          <a:xfrm>
            <a:off x="6169607" y="9964861"/>
            <a:ext cx="968535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8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lang="ja-JP" altLang="en-US" sz="1414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ja-JP" altLang="en-US" sz="1131" dirty="0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4ABDCED-A87B-4FEF-A299-5D92D882CDCB}"/>
              </a:ext>
            </a:extLst>
          </p:cNvPr>
          <p:cNvSpPr/>
          <p:nvPr/>
        </p:nvSpPr>
        <p:spPr>
          <a:xfrm rot="5400000">
            <a:off x="-1565661" y="1566477"/>
            <a:ext cx="10690996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F98F94E-90FC-49C8-A065-83949B9313FF}"/>
              </a:ext>
            </a:extLst>
          </p:cNvPr>
          <p:cNvSpPr/>
          <p:nvPr/>
        </p:nvSpPr>
        <p:spPr>
          <a:xfrm>
            <a:off x="1595472" y="2679453"/>
            <a:ext cx="3382043" cy="12826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3EAE8EA-CAEB-4C0B-A247-802F3C29B96A}"/>
              </a:ext>
            </a:extLst>
          </p:cNvPr>
          <p:cNvSpPr/>
          <p:nvPr/>
        </p:nvSpPr>
        <p:spPr>
          <a:xfrm>
            <a:off x="474049" y="4468076"/>
            <a:ext cx="6611578" cy="73209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475D130-8FA2-477B-A152-C1E6A904AC9B}"/>
              </a:ext>
            </a:extLst>
          </p:cNvPr>
          <p:cNvSpPr/>
          <p:nvPr/>
        </p:nvSpPr>
        <p:spPr>
          <a:xfrm>
            <a:off x="1595472" y="7948139"/>
            <a:ext cx="3382043" cy="12826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3A69BDA-C63C-42EE-9BC5-BA62ADDB01EE}"/>
              </a:ext>
            </a:extLst>
          </p:cNvPr>
          <p:cNvSpPr/>
          <p:nvPr/>
        </p:nvSpPr>
        <p:spPr>
          <a:xfrm>
            <a:off x="474049" y="9736762"/>
            <a:ext cx="6611578" cy="73209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603" y="799012"/>
            <a:ext cx="6660000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</TotalTime>
  <Words>554</Words>
  <Application>Microsoft Office PowerPoint</Application>
  <PresentationFormat>ユーザー設定</PresentationFormat>
  <Paragraphs>60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メイリオ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35</cp:revision>
  <cp:lastPrinted>2016-11-14T12:10:14Z</cp:lastPrinted>
  <dcterms:created xsi:type="dcterms:W3CDTF">2016-11-14T11:00:59Z</dcterms:created>
  <dcterms:modified xsi:type="dcterms:W3CDTF">2018-01-24T10:36:41Z</dcterms:modified>
</cp:coreProperties>
</file>