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9" r:id="rId2"/>
    <p:sldId id="261" r:id="rId3"/>
    <p:sldId id="257" r:id="rId4"/>
  </p:sldIdLst>
  <p:sldSz cx="10691813" cy="7559675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85" userDrawn="1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5B5B5B"/>
    <a:srgbClr val="F29603"/>
    <a:srgbClr val="5A5859"/>
    <a:srgbClr val="D1014F"/>
    <a:srgbClr val="27AFAE"/>
    <a:srgbClr val="9CD9D9"/>
    <a:srgbClr val="121515"/>
    <a:srgbClr val="00642F"/>
    <a:srgbClr val="804E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1" autoAdjust="0"/>
    <p:restoredTop sz="92726" autoAdjust="0"/>
  </p:normalViewPr>
  <p:slideViewPr>
    <p:cSldViewPr snapToGrid="0">
      <p:cViewPr>
        <p:scale>
          <a:sx n="75" d="100"/>
          <a:sy n="75" d="100"/>
        </p:scale>
        <p:origin x="882" y="798"/>
      </p:cViewPr>
      <p:guideLst>
        <p:guide orient="horz" pos="2585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763A1-B7F8-4E72-ACF5-8C7E0EB4AA49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27113" y="1241425"/>
            <a:ext cx="474027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ACF221-6BB1-470A-BC7A-F54CB634A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312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CF221-6BB1-470A-BC7A-F54CB634AE1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509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CF221-6BB1-470A-BC7A-F54CB634AE1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0720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660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8585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033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497CD177-AE99-4519-A5DA-2978F01A19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78"/>
            <a:ext cx="10691813" cy="6197534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42AECE8-D065-40E7-ACFA-57F776F2A3F4}"/>
              </a:ext>
            </a:extLst>
          </p:cNvPr>
          <p:cNvSpPr txBox="1"/>
          <p:nvPr/>
        </p:nvSpPr>
        <p:spPr>
          <a:xfrm rot="21083295">
            <a:off x="2226635" y="4005564"/>
            <a:ext cx="4742262" cy="1304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50" dirty="0">
                <a:solidFill>
                  <a:srgbClr val="5A585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位皆様ご承知のとおり、私たちと苦楽を共にしてまいりました○○さんが、○月○日をもって退職することになりました。つきましては、これまでお世話になった○○さんの労をねぎらい、今後のご健勝と、ご発展をお祈りする気持ちを込めまして、送別会を行いたいと思います。</a:t>
            </a:r>
          </a:p>
          <a:p>
            <a:pPr>
              <a:lnSpc>
                <a:spcPct val="150000"/>
              </a:lnSpc>
            </a:pPr>
            <a:r>
              <a:rPr lang="ja-JP" altLang="en-US" sz="1050" dirty="0">
                <a:solidFill>
                  <a:srgbClr val="5A585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皆様、ご多忙中とは存じますが、万障お繰り合わせの上、ぜひご出席下さい。</a:t>
            </a:r>
            <a:endParaRPr lang="en-US" altLang="ja-JP" sz="1050" dirty="0">
              <a:solidFill>
                <a:srgbClr val="5A585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18050A30-BBEC-45CF-852F-58633D5831E9}"/>
              </a:ext>
            </a:extLst>
          </p:cNvPr>
          <p:cNvSpPr/>
          <p:nvPr/>
        </p:nvSpPr>
        <p:spPr>
          <a:xfrm>
            <a:off x="845820" y="6599411"/>
            <a:ext cx="548640" cy="548640"/>
          </a:xfrm>
          <a:prstGeom prst="ellipse">
            <a:avLst/>
          </a:prstGeom>
          <a:solidFill>
            <a:srgbClr val="F296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2B1B87C-8392-4867-9875-DB10CD9BA5B0}"/>
              </a:ext>
            </a:extLst>
          </p:cNvPr>
          <p:cNvSpPr/>
          <p:nvPr/>
        </p:nvSpPr>
        <p:spPr>
          <a:xfrm>
            <a:off x="828233" y="6727462"/>
            <a:ext cx="5838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 時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0E5FEC4-593E-4D7C-A22A-4B4D21650FB5}"/>
              </a:ext>
            </a:extLst>
          </p:cNvPr>
          <p:cNvSpPr/>
          <p:nvPr/>
        </p:nvSpPr>
        <p:spPr>
          <a:xfrm>
            <a:off x="1380910" y="6519788"/>
            <a:ext cx="24705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0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</a:t>
            </a:r>
            <a:r>
              <a:rPr lang="en-US" altLang="ja-JP" sz="14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/</a:t>
            </a:r>
            <a:r>
              <a:rPr lang="en-US" altLang="ja-JP" sz="40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lang="en-US" altLang="ja-JP" sz="20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lang="ja-JP" altLang="en-US" sz="20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</a:t>
            </a:r>
            <a:r>
              <a:rPr lang="en-US" altLang="ja-JP" sz="20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r>
              <a:rPr lang="ja-JP" altLang="en-US" sz="14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lang="en-US" altLang="ja-JP" sz="20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lang="ja-JP" altLang="en-US" sz="20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endParaRPr lang="en-US" altLang="ja-JP" sz="1400" b="1" dirty="0">
              <a:solidFill>
                <a:srgbClr val="00000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646E36F8-B84B-40A0-9BE2-AA019FA654DF}"/>
              </a:ext>
            </a:extLst>
          </p:cNvPr>
          <p:cNvSpPr/>
          <p:nvPr/>
        </p:nvSpPr>
        <p:spPr>
          <a:xfrm>
            <a:off x="4160520" y="6599411"/>
            <a:ext cx="548640" cy="548640"/>
          </a:xfrm>
          <a:prstGeom prst="ellipse">
            <a:avLst/>
          </a:prstGeom>
          <a:solidFill>
            <a:srgbClr val="F296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EE9203A-84CF-4862-8A9F-F13840145A51}"/>
              </a:ext>
            </a:extLst>
          </p:cNvPr>
          <p:cNvSpPr/>
          <p:nvPr/>
        </p:nvSpPr>
        <p:spPr>
          <a:xfrm>
            <a:off x="4142933" y="6727462"/>
            <a:ext cx="5838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場 所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9F060EF-FD39-4918-ACBA-E8B2C87E4E71}"/>
              </a:ext>
            </a:extLst>
          </p:cNvPr>
          <p:cNvSpPr/>
          <p:nvPr/>
        </p:nvSpPr>
        <p:spPr>
          <a:xfrm>
            <a:off x="4691243" y="6422364"/>
            <a:ext cx="3214341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〇〇〇〇〇〇〇</a:t>
            </a:r>
            <a:endParaRPr lang="en-US" altLang="ja-JP" sz="2000" b="1" dirty="0">
              <a:solidFill>
                <a:srgbClr val="00000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r>
              <a:rPr lang="ja-JP" altLang="en-US" sz="16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〒〇〇〇〇〇〇〇〇〇〇〇〇〇〇</a:t>
            </a:r>
            <a:endParaRPr lang="en-US" altLang="ja-JP" sz="1600" b="1" dirty="0">
              <a:solidFill>
                <a:srgbClr val="00000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r>
              <a:rPr lang="en-US" altLang="ja-JP" sz="16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</a:t>
            </a:r>
            <a:r>
              <a:rPr lang="ja-JP" altLang="en-US" sz="16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：</a:t>
            </a:r>
            <a:r>
              <a:rPr lang="en-US" altLang="ja-JP" sz="16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000-000-0000</a:t>
            </a:r>
            <a:endParaRPr lang="ja-JP" altLang="en-US" sz="1600" dirty="0"/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0BF42DCF-3A9B-4B18-9333-40EDADF627AB}"/>
              </a:ext>
            </a:extLst>
          </p:cNvPr>
          <p:cNvSpPr/>
          <p:nvPr/>
        </p:nvSpPr>
        <p:spPr>
          <a:xfrm>
            <a:off x="8221980" y="6599411"/>
            <a:ext cx="548640" cy="548640"/>
          </a:xfrm>
          <a:prstGeom prst="ellipse">
            <a:avLst/>
          </a:prstGeom>
          <a:solidFill>
            <a:srgbClr val="F296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440CB88-722C-464F-BAD5-017B0E82826F}"/>
              </a:ext>
            </a:extLst>
          </p:cNvPr>
          <p:cNvSpPr/>
          <p:nvPr/>
        </p:nvSpPr>
        <p:spPr>
          <a:xfrm>
            <a:off x="8204393" y="6727462"/>
            <a:ext cx="5838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会 費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EB26D38C-566C-4C42-A65F-51A8CABA5CB5}"/>
              </a:ext>
            </a:extLst>
          </p:cNvPr>
          <p:cNvSpPr/>
          <p:nvPr/>
        </p:nvSpPr>
        <p:spPr>
          <a:xfrm>
            <a:off x="8725809" y="6631155"/>
            <a:ext cx="12955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0,000</a:t>
            </a:r>
            <a:r>
              <a:rPr lang="ja-JP" altLang="en-US" sz="20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円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496739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>
            <a:extLst>
              <a:ext uri="{FF2B5EF4-FFF2-40B4-BE49-F238E27FC236}">
                <a16:creationId xmlns:a16="http://schemas.microsoft.com/office/drawing/2014/main" id="{AE397EA0-684B-4D8A-98E9-B69AD084C7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78"/>
            <a:ext cx="10691813" cy="6197534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4CD97A0-A437-47CB-B5E0-6D0BAFADDF8C}"/>
              </a:ext>
            </a:extLst>
          </p:cNvPr>
          <p:cNvSpPr txBox="1"/>
          <p:nvPr/>
        </p:nvSpPr>
        <p:spPr>
          <a:xfrm rot="21083295">
            <a:off x="2226635" y="4005564"/>
            <a:ext cx="4742262" cy="1304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50" dirty="0">
                <a:solidFill>
                  <a:srgbClr val="5A585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位皆様ご承知のとおり、私たちと苦楽を共にしてまいりました○○さんが、○月○日をもって退職することになりました。つきましては、これまでお世話になった○○さんの労をねぎらい、今後のご健勝と、ご発展をお祈りする気持ちを込めまして、送別会を行いたいと思います。</a:t>
            </a:r>
          </a:p>
          <a:p>
            <a:pPr>
              <a:lnSpc>
                <a:spcPct val="150000"/>
              </a:lnSpc>
            </a:pPr>
            <a:r>
              <a:rPr lang="ja-JP" altLang="en-US" sz="1050" dirty="0">
                <a:solidFill>
                  <a:srgbClr val="5A585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皆様、ご多忙中とは存じますが、万障お繰り合わせの上、ぜひご出席下さい。</a:t>
            </a:r>
            <a:endParaRPr lang="en-US" altLang="ja-JP" sz="1050" dirty="0">
              <a:solidFill>
                <a:srgbClr val="5A585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D68E7921-BF13-4B6F-BD75-8C9129C721F0}"/>
              </a:ext>
            </a:extLst>
          </p:cNvPr>
          <p:cNvSpPr/>
          <p:nvPr/>
        </p:nvSpPr>
        <p:spPr>
          <a:xfrm>
            <a:off x="845820" y="6599411"/>
            <a:ext cx="548640" cy="548640"/>
          </a:xfrm>
          <a:prstGeom prst="ellipse">
            <a:avLst/>
          </a:prstGeom>
          <a:solidFill>
            <a:srgbClr val="F296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D1094DCF-799A-4498-90EF-247C6C55EFF9}"/>
              </a:ext>
            </a:extLst>
          </p:cNvPr>
          <p:cNvSpPr/>
          <p:nvPr/>
        </p:nvSpPr>
        <p:spPr>
          <a:xfrm>
            <a:off x="828233" y="6727462"/>
            <a:ext cx="5838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 時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C29CEB5-D157-456F-9C5C-0516F9865A07}"/>
              </a:ext>
            </a:extLst>
          </p:cNvPr>
          <p:cNvSpPr/>
          <p:nvPr/>
        </p:nvSpPr>
        <p:spPr>
          <a:xfrm>
            <a:off x="1380910" y="6519788"/>
            <a:ext cx="24705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0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</a:t>
            </a:r>
            <a:r>
              <a:rPr lang="en-US" altLang="ja-JP" sz="14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/</a:t>
            </a:r>
            <a:r>
              <a:rPr lang="en-US" altLang="ja-JP" sz="40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lang="en-US" altLang="ja-JP" sz="20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lang="ja-JP" altLang="en-US" sz="20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</a:t>
            </a:r>
            <a:r>
              <a:rPr lang="en-US" altLang="ja-JP" sz="20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r>
              <a:rPr lang="ja-JP" altLang="en-US" sz="14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lang="en-US" altLang="ja-JP" sz="20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lang="ja-JP" altLang="en-US" sz="20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endParaRPr lang="en-US" altLang="ja-JP" sz="1400" b="1" dirty="0">
              <a:solidFill>
                <a:srgbClr val="00000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1CDF16B4-EEAE-4510-A963-934755263A4A}"/>
              </a:ext>
            </a:extLst>
          </p:cNvPr>
          <p:cNvSpPr/>
          <p:nvPr/>
        </p:nvSpPr>
        <p:spPr>
          <a:xfrm>
            <a:off x="4160520" y="6599411"/>
            <a:ext cx="548640" cy="548640"/>
          </a:xfrm>
          <a:prstGeom prst="ellipse">
            <a:avLst/>
          </a:prstGeom>
          <a:solidFill>
            <a:srgbClr val="F296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94185E7A-D535-4BBE-B184-E370EE7BA183}"/>
              </a:ext>
            </a:extLst>
          </p:cNvPr>
          <p:cNvSpPr/>
          <p:nvPr/>
        </p:nvSpPr>
        <p:spPr>
          <a:xfrm>
            <a:off x="4142933" y="6727462"/>
            <a:ext cx="5838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場 所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7CE5B3DD-A85F-4596-8125-E1A22DAF6F88}"/>
              </a:ext>
            </a:extLst>
          </p:cNvPr>
          <p:cNvSpPr/>
          <p:nvPr/>
        </p:nvSpPr>
        <p:spPr>
          <a:xfrm>
            <a:off x="4691243" y="6422364"/>
            <a:ext cx="3214341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〇〇〇〇〇〇〇</a:t>
            </a:r>
            <a:endParaRPr lang="en-US" altLang="ja-JP" sz="2000" b="1" dirty="0">
              <a:solidFill>
                <a:srgbClr val="00000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r>
              <a:rPr lang="ja-JP" altLang="en-US" sz="16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〒〇〇〇〇〇〇〇〇〇〇〇〇〇〇</a:t>
            </a:r>
            <a:endParaRPr lang="en-US" altLang="ja-JP" sz="1600" b="1" dirty="0">
              <a:solidFill>
                <a:srgbClr val="000000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r>
              <a:rPr lang="en-US" altLang="ja-JP" sz="16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</a:t>
            </a:r>
            <a:r>
              <a:rPr lang="ja-JP" altLang="en-US" sz="16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：</a:t>
            </a:r>
            <a:r>
              <a:rPr lang="en-US" altLang="ja-JP" sz="16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000-000-0000</a:t>
            </a:r>
            <a:endParaRPr lang="ja-JP" altLang="en-US" sz="1600" dirty="0"/>
          </a:p>
        </p:txBody>
      </p:sp>
      <p:sp>
        <p:nvSpPr>
          <p:cNvPr id="23" name="楕円 22">
            <a:extLst>
              <a:ext uri="{FF2B5EF4-FFF2-40B4-BE49-F238E27FC236}">
                <a16:creationId xmlns:a16="http://schemas.microsoft.com/office/drawing/2014/main" id="{69006AA6-229F-430B-B129-297874D4D9A4}"/>
              </a:ext>
            </a:extLst>
          </p:cNvPr>
          <p:cNvSpPr/>
          <p:nvPr/>
        </p:nvSpPr>
        <p:spPr>
          <a:xfrm>
            <a:off x="8221980" y="6599411"/>
            <a:ext cx="548640" cy="548640"/>
          </a:xfrm>
          <a:prstGeom prst="ellipse">
            <a:avLst/>
          </a:prstGeom>
          <a:solidFill>
            <a:srgbClr val="F296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92657CDB-FC2D-4503-B40A-816D0431E2CB}"/>
              </a:ext>
            </a:extLst>
          </p:cNvPr>
          <p:cNvSpPr/>
          <p:nvPr/>
        </p:nvSpPr>
        <p:spPr>
          <a:xfrm>
            <a:off x="8204393" y="6727462"/>
            <a:ext cx="5838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会 費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B35A6A5-7F86-45A6-9B5C-384AE44D7994}"/>
              </a:ext>
            </a:extLst>
          </p:cNvPr>
          <p:cNvSpPr/>
          <p:nvPr/>
        </p:nvSpPr>
        <p:spPr>
          <a:xfrm>
            <a:off x="8725809" y="6631155"/>
            <a:ext cx="12955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0,000</a:t>
            </a:r>
            <a:r>
              <a:rPr lang="ja-JP" altLang="en-US" sz="2000" b="1" dirty="0">
                <a:solidFill>
                  <a:srgbClr val="00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円</a:t>
            </a:r>
            <a:endParaRPr lang="ja-JP" altLang="en-US" sz="1600" dirty="0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EBBD3EC-D451-41C4-81EB-8527E742674F}"/>
              </a:ext>
            </a:extLst>
          </p:cNvPr>
          <p:cNvSpPr/>
          <p:nvPr/>
        </p:nvSpPr>
        <p:spPr>
          <a:xfrm rot="5400000">
            <a:off x="1566069" y="-1574686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907BBF1-8E0D-4C5E-ABAD-722DDCBFB068}"/>
              </a:ext>
            </a:extLst>
          </p:cNvPr>
          <p:cNvSpPr/>
          <p:nvPr/>
        </p:nvSpPr>
        <p:spPr>
          <a:xfrm>
            <a:off x="2256511" y="3779837"/>
            <a:ext cx="4783297" cy="181412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5578E178-F76E-4E2C-BEF8-3D44E791CCC1}"/>
              </a:ext>
            </a:extLst>
          </p:cNvPr>
          <p:cNvSpPr/>
          <p:nvPr/>
        </p:nvSpPr>
        <p:spPr>
          <a:xfrm>
            <a:off x="670457" y="6309525"/>
            <a:ext cx="9350899" cy="103541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3386499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76850" y="546901"/>
            <a:ext cx="9810253" cy="64825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26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226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883</TotalTime>
  <Words>350</Words>
  <Application>Microsoft Office PowerPoint</Application>
  <PresentationFormat>ユーザー設定</PresentationFormat>
  <Paragraphs>40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メイリオ</vt:lpstr>
      <vt:lpstr>游ゴシック</vt:lpstr>
      <vt:lpstr>游明朝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53</cp:revision>
  <cp:lastPrinted>2016-11-28T03:24:14Z</cp:lastPrinted>
  <dcterms:created xsi:type="dcterms:W3CDTF">2016-11-14T11:00:59Z</dcterms:created>
  <dcterms:modified xsi:type="dcterms:W3CDTF">2018-01-23T13:22:30Z</dcterms:modified>
</cp:coreProperties>
</file>