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60" y="111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91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26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653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E752887-E680-4F50-9DDE-D5020B309E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5344949" cy="577122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BEA3159-659C-47DD-BF3D-22E6FC5A2E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604" y="1"/>
            <a:ext cx="5344949" cy="577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91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56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71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97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8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7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99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08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8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1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7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>
            <a:extLst>
              <a:ext uri="{FF2B5EF4-FFF2-40B4-BE49-F238E27FC236}">
                <a16:creationId xmlns:a16="http://schemas.microsoft.com/office/drawing/2014/main" id="{535ACFE5-3FAD-4FF0-BF4E-89E499EF3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98" y="223268"/>
            <a:ext cx="4984748" cy="215510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7DB0B854-8527-4573-9E9A-DD4B5F58D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0" y="731810"/>
            <a:ext cx="2870594" cy="3139982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CE04D4AF-9B53-4346-8945-1718CDEFC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963" y="688048"/>
            <a:ext cx="1734856" cy="4885614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7EE2110-B033-40DD-9AE5-F4FC62708C0F}"/>
              </a:ext>
            </a:extLst>
          </p:cNvPr>
          <p:cNvSpPr txBox="1"/>
          <p:nvPr/>
        </p:nvSpPr>
        <p:spPr>
          <a:xfrm>
            <a:off x="277086" y="4114950"/>
            <a:ext cx="3549604" cy="13653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02123E3-18F8-495B-9DD6-15D49F8240A7}"/>
              </a:ext>
            </a:extLst>
          </p:cNvPr>
          <p:cNvSpPr/>
          <p:nvPr/>
        </p:nvSpPr>
        <p:spPr>
          <a:xfrm>
            <a:off x="3200481" y="6038521"/>
            <a:ext cx="1834986" cy="1258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20B7A64-CC9C-4EBF-8FF3-89563D38C63F}"/>
              </a:ext>
            </a:extLst>
          </p:cNvPr>
          <p:cNvSpPr txBox="1"/>
          <p:nvPr/>
        </p:nvSpPr>
        <p:spPr>
          <a:xfrm>
            <a:off x="268963" y="5997684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35CB886-7F04-4A42-9D5B-3E43570FB73B}"/>
              </a:ext>
            </a:extLst>
          </p:cNvPr>
          <p:cNvSpPr txBox="1"/>
          <p:nvPr/>
        </p:nvSpPr>
        <p:spPr>
          <a:xfrm>
            <a:off x="268963" y="647360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FF14428-E2F0-4C14-938F-361A7900ECF2}"/>
              </a:ext>
            </a:extLst>
          </p:cNvPr>
          <p:cNvSpPr txBox="1"/>
          <p:nvPr/>
        </p:nvSpPr>
        <p:spPr>
          <a:xfrm>
            <a:off x="268963" y="694477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6EBC4AA-82F8-4AD8-845A-21EB20923525}"/>
              </a:ext>
            </a:extLst>
          </p:cNvPr>
          <p:cNvSpPr txBox="1"/>
          <p:nvPr/>
        </p:nvSpPr>
        <p:spPr>
          <a:xfrm>
            <a:off x="1147799" y="5696435"/>
            <a:ext cx="2008857" cy="79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3111" b="1" dirty="0">
                <a:latin typeface="游ゴシック" panose="020B0400000000000000" pitchFamily="50" charset="-128"/>
              </a:rPr>
              <a:t>/</a:t>
            </a: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81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0D94D7D-5B0E-4634-9612-028071B27240}"/>
              </a:ext>
            </a:extLst>
          </p:cNvPr>
          <p:cNvSpPr txBox="1"/>
          <p:nvPr/>
        </p:nvSpPr>
        <p:spPr>
          <a:xfrm>
            <a:off x="1200596" y="6236952"/>
            <a:ext cx="2008857" cy="457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33700B0-3BBF-4826-A5F5-5BB150D72D18}"/>
              </a:ext>
            </a:extLst>
          </p:cNvPr>
          <p:cNvSpPr txBox="1"/>
          <p:nvPr/>
        </p:nvSpPr>
        <p:spPr>
          <a:xfrm>
            <a:off x="1154057" y="657647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游ゴシック" panose="020B0400000000000000" pitchFamily="50" charset="-128"/>
              </a:rPr>
              <a:t>〇〇〇〇〇〇〇</a:t>
            </a:r>
            <a:endParaRPr lang="en-US" altLang="ja-JP" sz="1697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EBFE080-94B9-47B8-ABD9-CDE6CEB859A6}"/>
              </a:ext>
            </a:extLst>
          </p:cNvPr>
          <p:cNvSpPr txBox="1"/>
          <p:nvPr/>
        </p:nvSpPr>
        <p:spPr>
          <a:xfrm>
            <a:off x="1136609" y="6969874"/>
            <a:ext cx="2008857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69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C3E22CDC-0E3C-4DD9-B331-30452930B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23" y="223268"/>
            <a:ext cx="4984748" cy="215510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3E4E1340-B8B4-4B66-B751-7D6E16075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45" y="731810"/>
            <a:ext cx="2870594" cy="3139982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538AD110-5B71-46CC-AF1E-79DEA2DDE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488" y="688048"/>
            <a:ext cx="1734856" cy="4885614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83471AF-7E47-4AA5-A0D5-3CF2019E90C9}"/>
              </a:ext>
            </a:extLst>
          </p:cNvPr>
          <p:cNvSpPr txBox="1"/>
          <p:nvPr/>
        </p:nvSpPr>
        <p:spPr>
          <a:xfrm>
            <a:off x="5620611" y="4114950"/>
            <a:ext cx="3549604" cy="13653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505C5CC-A620-4500-AFAE-9043B652FAB7}"/>
              </a:ext>
            </a:extLst>
          </p:cNvPr>
          <p:cNvSpPr/>
          <p:nvPr/>
        </p:nvSpPr>
        <p:spPr>
          <a:xfrm>
            <a:off x="8544006" y="6038521"/>
            <a:ext cx="1834986" cy="1258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06AB4BB-799A-470D-BA67-63B776CC298F}"/>
              </a:ext>
            </a:extLst>
          </p:cNvPr>
          <p:cNvSpPr txBox="1"/>
          <p:nvPr/>
        </p:nvSpPr>
        <p:spPr>
          <a:xfrm>
            <a:off x="5612488" y="5997684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240BF51-D25A-4F2C-808B-3B6664659C10}"/>
              </a:ext>
            </a:extLst>
          </p:cNvPr>
          <p:cNvSpPr txBox="1"/>
          <p:nvPr/>
        </p:nvSpPr>
        <p:spPr>
          <a:xfrm>
            <a:off x="5612488" y="647360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43F4723-B5BC-420C-A637-943FED7C0D7F}"/>
              </a:ext>
            </a:extLst>
          </p:cNvPr>
          <p:cNvSpPr txBox="1"/>
          <p:nvPr/>
        </p:nvSpPr>
        <p:spPr>
          <a:xfrm>
            <a:off x="5612488" y="694477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90FD87F-D887-4480-9EE4-A2E7F5C9D459}"/>
              </a:ext>
            </a:extLst>
          </p:cNvPr>
          <p:cNvSpPr txBox="1"/>
          <p:nvPr/>
        </p:nvSpPr>
        <p:spPr>
          <a:xfrm>
            <a:off x="6491324" y="5696435"/>
            <a:ext cx="2008857" cy="79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3111" b="1" dirty="0">
                <a:latin typeface="游ゴシック" panose="020B0400000000000000" pitchFamily="50" charset="-128"/>
              </a:rPr>
              <a:t>/</a:t>
            </a: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81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21CC8D7-339E-4EFC-AE88-DE4B549ECB1E}"/>
              </a:ext>
            </a:extLst>
          </p:cNvPr>
          <p:cNvSpPr txBox="1"/>
          <p:nvPr/>
        </p:nvSpPr>
        <p:spPr>
          <a:xfrm>
            <a:off x="6544121" y="6236952"/>
            <a:ext cx="2008857" cy="457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F020F2C-445D-4320-85FD-C7185095100B}"/>
              </a:ext>
            </a:extLst>
          </p:cNvPr>
          <p:cNvSpPr txBox="1"/>
          <p:nvPr/>
        </p:nvSpPr>
        <p:spPr>
          <a:xfrm>
            <a:off x="6497582" y="657647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游ゴシック" panose="020B0400000000000000" pitchFamily="50" charset="-128"/>
              </a:rPr>
              <a:t>〇〇〇〇〇〇〇</a:t>
            </a:r>
            <a:endParaRPr lang="en-US" altLang="ja-JP" sz="1697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BC3E8CD-37A6-46FB-954F-C54BD33B3A4F}"/>
              </a:ext>
            </a:extLst>
          </p:cNvPr>
          <p:cNvSpPr txBox="1"/>
          <p:nvPr/>
        </p:nvSpPr>
        <p:spPr>
          <a:xfrm>
            <a:off x="6480134" y="6969874"/>
            <a:ext cx="2008857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69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>
            <a:extLst>
              <a:ext uri="{FF2B5EF4-FFF2-40B4-BE49-F238E27FC236}">
                <a16:creationId xmlns:a16="http://schemas.microsoft.com/office/drawing/2014/main" id="{623DB4A4-0E73-4960-BB13-C376D00FC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98" y="223268"/>
            <a:ext cx="4984748" cy="215510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069E874B-18ED-41E3-99D9-3A4932F68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0" y="731810"/>
            <a:ext cx="2870594" cy="3139982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7C9CD0AE-0033-4185-9F61-08A1C77F3C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963" y="688048"/>
            <a:ext cx="1734856" cy="4885614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0271917-BF00-4997-A986-7707B27A3A96}"/>
              </a:ext>
            </a:extLst>
          </p:cNvPr>
          <p:cNvSpPr txBox="1"/>
          <p:nvPr/>
        </p:nvSpPr>
        <p:spPr>
          <a:xfrm>
            <a:off x="277086" y="4114950"/>
            <a:ext cx="3549604" cy="13653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D166D0BE-5FC2-49DF-9868-C425F88536C0}"/>
              </a:ext>
            </a:extLst>
          </p:cNvPr>
          <p:cNvSpPr/>
          <p:nvPr/>
        </p:nvSpPr>
        <p:spPr>
          <a:xfrm>
            <a:off x="3200481" y="6038521"/>
            <a:ext cx="1834986" cy="1258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AD439FE-63AD-456F-A88A-00AC4CC4D8E7}"/>
              </a:ext>
            </a:extLst>
          </p:cNvPr>
          <p:cNvSpPr txBox="1"/>
          <p:nvPr/>
        </p:nvSpPr>
        <p:spPr>
          <a:xfrm>
            <a:off x="268963" y="5997684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0104940-CF04-4C37-8E72-65B9521E5DD8}"/>
              </a:ext>
            </a:extLst>
          </p:cNvPr>
          <p:cNvSpPr txBox="1"/>
          <p:nvPr/>
        </p:nvSpPr>
        <p:spPr>
          <a:xfrm>
            <a:off x="268963" y="647360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044772A-B56F-4B62-8EB0-61C083DEF222}"/>
              </a:ext>
            </a:extLst>
          </p:cNvPr>
          <p:cNvSpPr txBox="1"/>
          <p:nvPr/>
        </p:nvSpPr>
        <p:spPr>
          <a:xfrm>
            <a:off x="268963" y="694477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063B4A2-D7D4-4A0B-8B23-5AE095214289}"/>
              </a:ext>
            </a:extLst>
          </p:cNvPr>
          <p:cNvSpPr txBox="1"/>
          <p:nvPr/>
        </p:nvSpPr>
        <p:spPr>
          <a:xfrm>
            <a:off x="1147799" y="5696435"/>
            <a:ext cx="2008857" cy="79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3111" b="1" dirty="0">
                <a:latin typeface="游ゴシック" panose="020B0400000000000000" pitchFamily="50" charset="-128"/>
              </a:rPr>
              <a:t>/</a:t>
            </a: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81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A79B185-88F7-4CE8-8A00-DC034143CED5}"/>
              </a:ext>
            </a:extLst>
          </p:cNvPr>
          <p:cNvSpPr txBox="1"/>
          <p:nvPr/>
        </p:nvSpPr>
        <p:spPr>
          <a:xfrm>
            <a:off x="1200596" y="6236952"/>
            <a:ext cx="2008857" cy="457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B2AA033-A6CE-4C3E-9613-8716DB281A07}"/>
              </a:ext>
            </a:extLst>
          </p:cNvPr>
          <p:cNvSpPr txBox="1"/>
          <p:nvPr/>
        </p:nvSpPr>
        <p:spPr>
          <a:xfrm>
            <a:off x="1154057" y="657647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游ゴシック" panose="020B0400000000000000" pitchFamily="50" charset="-128"/>
              </a:rPr>
              <a:t>〇〇〇〇〇〇〇</a:t>
            </a:r>
            <a:endParaRPr lang="en-US" altLang="ja-JP" sz="1697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4455D95-35C5-4C76-954C-289C7EDD0BBB}"/>
              </a:ext>
            </a:extLst>
          </p:cNvPr>
          <p:cNvSpPr txBox="1"/>
          <p:nvPr/>
        </p:nvSpPr>
        <p:spPr>
          <a:xfrm>
            <a:off x="1136609" y="6969874"/>
            <a:ext cx="2008857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69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3CEEF692-A098-4657-9124-AC7D40D09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23" y="223268"/>
            <a:ext cx="4984748" cy="215510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976E18B1-F344-4C58-90D2-582E03F97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45" y="731810"/>
            <a:ext cx="2870594" cy="3139982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FF88F119-FFFF-45DA-AF89-36E41089CD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488" y="688048"/>
            <a:ext cx="1734856" cy="4885614"/>
          </a:xfrm>
          <a:prstGeom prst="rect">
            <a:avLst/>
          </a:prstGeom>
        </p:spPr>
      </p:pic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5BC883B3-460E-4BBA-A49F-A77EAA20BA97}"/>
              </a:ext>
            </a:extLst>
          </p:cNvPr>
          <p:cNvSpPr txBox="1"/>
          <p:nvPr/>
        </p:nvSpPr>
        <p:spPr>
          <a:xfrm>
            <a:off x="5620611" y="4114950"/>
            <a:ext cx="3549604" cy="13653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この度、当社では共に会社を盛り上げていく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新入社員を迎えることとなりました。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つきましては、今後の活躍を期待し、また心からの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歓迎の意を込めて、下記のとおり歓迎会を開催致します。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お忙しいとは思いますが、予定を調整していただき、</a:t>
            </a:r>
          </a:p>
          <a:p>
            <a:pPr>
              <a:lnSpc>
                <a:spcPct val="150000"/>
              </a:lnSpc>
            </a:pPr>
            <a:r>
              <a:rPr kumimoji="1" lang="ja-JP" altLang="en-US" sz="919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ぜひご出席くださいますようにお願い致します。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A526D8CB-DF84-4208-B917-0E7D47E94B05}"/>
              </a:ext>
            </a:extLst>
          </p:cNvPr>
          <p:cNvSpPr/>
          <p:nvPr/>
        </p:nvSpPr>
        <p:spPr>
          <a:xfrm>
            <a:off x="8544006" y="6038521"/>
            <a:ext cx="1834986" cy="1258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195B1AD-37BF-4999-AFD6-53B78546A734}"/>
              </a:ext>
            </a:extLst>
          </p:cNvPr>
          <p:cNvSpPr txBox="1"/>
          <p:nvPr/>
        </p:nvSpPr>
        <p:spPr>
          <a:xfrm>
            <a:off x="5612488" y="5997684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AD4AFC2D-357E-41F7-B66D-1CF8EAD83299}"/>
              </a:ext>
            </a:extLst>
          </p:cNvPr>
          <p:cNvSpPr txBox="1"/>
          <p:nvPr/>
        </p:nvSpPr>
        <p:spPr>
          <a:xfrm>
            <a:off x="5612488" y="647360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50E1E9C9-2AA6-4E3E-B91F-9E9DF39DF66B}"/>
              </a:ext>
            </a:extLst>
          </p:cNvPr>
          <p:cNvSpPr txBox="1"/>
          <p:nvPr/>
        </p:nvSpPr>
        <p:spPr>
          <a:xfrm>
            <a:off x="5612488" y="6944771"/>
            <a:ext cx="891858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4CA02353-9291-4A8E-BF0E-451A0104E3DE}"/>
              </a:ext>
            </a:extLst>
          </p:cNvPr>
          <p:cNvSpPr txBox="1"/>
          <p:nvPr/>
        </p:nvSpPr>
        <p:spPr>
          <a:xfrm>
            <a:off x="6491324" y="5696435"/>
            <a:ext cx="2008857" cy="79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3111" b="1" dirty="0">
                <a:latin typeface="游ゴシック" panose="020B0400000000000000" pitchFamily="50" charset="-128"/>
              </a:rPr>
              <a:t>/</a:t>
            </a:r>
            <a:r>
              <a:rPr lang="en-US" altLang="ja-JP" sz="3818" b="1" dirty="0">
                <a:latin typeface="游ゴシック" panose="020B0400000000000000" pitchFamily="50" charset="-128"/>
              </a:rPr>
              <a:t>00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81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8511F80A-53B8-4B8C-B007-5EF6DF5C9ED1}"/>
              </a:ext>
            </a:extLst>
          </p:cNvPr>
          <p:cNvSpPr txBox="1"/>
          <p:nvPr/>
        </p:nvSpPr>
        <p:spPr>
          <a:xfrm>
            <a:off x="6544121" y="6236952"/>
            <a:ext cx="2008857" cy="457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9E3557CC-D456-425C-95FC-BA5A43BFF1F4}"/>
              </a:ext>
            </a:extLst>
          </p:cNvPr>
          <p:cNvSpPr txBox="1"/>
          <p:nvPr/>
        </p:nvSpPr>
        <p:spPr>
          <a:xfrm>
            <a:off x="6497582" y="657647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latin typeface="游ゴシック" panose="020B0400000000000000" pitchFamily="50" charset="-128"/>
              </a:rPr>
              <a:t>〇〇〇〇〇〇〇</a:t>
            </a:r>
            <a:endParaRPr lang="en-US" altLang="ja-JP" sz="1697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6948099-36DE-4015-81F3-47145C132B14}"/>
              </a:ext>
            </a:extLst>
          </p:cNvPr>
          <p:cNvSpPr txBox="1"/>
          <p:nvPr/>
        </p:nvSpPr>
        <p:spPr>
          <a:xfrm>
            <a:off x="6480134" y="6969874"/>
            <a:ext cx="2008857" cy="51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26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69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26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95250A8A-1AE3-4FA1-AE9F-DA1525A1AFB6}"/>
              </a:ext>
            </a:extLst>
          </p:cNvPr>
          <p:cNvSpPr/>
          <p:nvPr/>
        </p:nvSpPr>
        <p:spPr>
          <a:xfrm rot="10800000">
            <a:off x="-9035" y="-2"/>
            <a:ext cx="10700848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61" dirty="0">
              <a:latin typeface="+mn-ea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DE9C1F6-0D4D-47D9-A9F1-C80A85EF5CFF}"/>
              </a:ext>
            </a:extLst>
          </p:cNvPr>
          <p:cNvSpPr/>
          <p:nvPr/>
        </p:nvSpPr>
        <p:spPr>
          <a:xfrm>
            <a:off x="92678" y="222702"/>
            <a:ext cx="5081164" cy="2659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7FF1797F-0615-4837-B49B-FE135E5FDCA3}"/>
              </a:ext>
            </a:extLst>
          </p:cNvPr>
          <p:cNvSpPr/>
          <p:nvPr/>
        </p:nvSpPr>
        <p:spPr>
          <a:xfrm>
            <a:off x="3350040" y="688048"/>
            <a:ext cx="1787883" cy="47181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10E43486-456B-45F9-8CBC-8FF88484FBD6}"/>
              </a:ext>
            </a:extLst>
          </p:cNvPr>
          <p:cNvSpPr/>
          <p:nvPr/>
        </p:nvSpPr>
        <p:spPr>
          <a:xfrm>
            <a:off x="3193006" y="6042209"/>
            <a:ext cx="1834985" cy="125465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DC59ED99-44A7-4DBE-8765-090DCE3FEB03}"/>
              </a:ext>
            </a:extLst>
          </p:cNvPr>
          <p:cNvSpPr/>
          <p:nvPr/>
        </p:nvSpPr>
        <p:spPr>
          <a:xfrm>
            <a:off x="269228" y="4178424"/>
            <a:ext cx="2741707" cy="12277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C4040B97-0E6B-4FAA-9920-A25626D02284}"/>
              </a:ext>
            </a:extLst>
          </p:cNvPr>
          <p:cNvSpPr/>
          <p:nvPr/>
        </p:nvSpPr>
        <p:spPr>
          <a:xfrm>
            <a:off x="267397" y="5866696"/>
            <a:ext cx="2743538" cy="14301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3F3AEF2F-208C-4670-9CC7-1FD33BE999AD}"/>
              </a:ext>
            </a:extLst>
          </p:cNvPr>
          <p:cNvSpPr/>
          <p:nvPr/>
        </p:nvSpPr>
        <p:spPr>
          <a:xfrm>
            <a:off x="292320" y="699331"/>
            <a:ext cx="2718616" cy="317116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917C4DA-3094-457E-BA75-43C8756A6690}"/>
              </a:ext>
            </a:extLst>
          </p:cNvPr>
          <p:cNvSpPr/>
          <p:nvPr/>
        </p:nvSpPr>
        <p:spPr>
          <a:xfrm>
            <a:off x="5477478" y="222702"/>
            <a:ext cx="5081164" cy="2659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012302E4-6E32-4D0B-A78A-F000DBB43E22}"/>
              </a:ext>
            </a:extLst>
          </p:cNvPr>
          <p:cNvSpPr/>
          <p:nvPr/>
        </p:nvSpPr>
        <p:spPr>
          <a:xfrm>
            <a:off x="8734840" y="688048"/>
            <a:ext cx="1787883" cy="47181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EE44BC62-AF08-4E0F-8462-C2885CF666C0}"/>
              </a:ext>
            </a:extLst>
          </p:cNvPr>
          <p:cNvSpPr/>
          <p:nvPr/>
        </p:nvSpPr>
        <p:spPr>
          <a:xfrm>
            <a:off x="8577806" y="6042209"/>
            <a:ext cx="1834985" cy="125465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F1133CAE-9795-445D-B270-FB2B068D491F}"/>
              </a:ext>
            </a:extLst>
          </p:cNvPr>
          <p:cNvSpPr/>
          <p:nvPr/>
        </p:nvSpPr>
        <p:spPr>
          <a:xfrm>
            <a:off x="5654028" y="4178424"/>
            <a:ext cx="2741707" cy="12277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9345050F-7696-4BFA-8C25-DE0C27CEF4C4}"/>
              </a:ext>
            </a:extLst>
          </p:cNvPr>
          <p:cNvSpPr/>
          <p:nvPr/>
        </p:nvSpPr>
        <p:spPr>
          <a:xfrm>
            <a:off x="5652197" y="5866696"/>
            <a:ext cx="2743538" cy="14301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340B1758-614E-49E4-9EC5-5F64DA4CF99B}"/>
              </a:ext>
            </a:extLst>
          </p:cNvPr>
          <p:cNvSpPr/>
          <p:nvPr/>
        </p:nvSpPr>
        <p:spPr>
          <a:xfrm>
            <a:off x="5677120" y="699331"/>
            <a:ext cx="2718616" cy="317116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406165" y="1107363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558</Words>
  <Application>Microsoft Office PowerPoint</Application>
  <PresentationFormat>ユーザー設定</PresentationFormat>
  <Paragraphs>80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57</cp:revision>
  <dcterms:created xsi:type="dcterms:W3CDTF">2016-11-25T08:55:21Z</dcterms:created>
  <dcterms:modified xsi:type="dcterms:W3CDTF">2018-01-24T10:16:54Z</dcterms:modified>
</cp:coreProperties>
</file>