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944E"/>
    <a:srgbClr val="A16032"/>
    <a:srgbClr val="C30D23"/>
    <a:srgbClr val="C9A063"/>
    <a:srgbClr val="CBAD78"/>
    <a:srgbClr val="4CBBCB"/>
    <a:srgbClr val="B3926E"/>
    <a:srgbClr val="A90000"/>
    <a:srgbClr val="4A2D1A"/>
    <a:srgbClr val="4224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2106" y="12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5BF4BFC-24F9-420F-9B4A-92354970C6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799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8AA1033-A007-4153-B95D-82C9DAB24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18" y="181058"/>
            <a:ext cx="7050038" cy="30480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968845C-E191-4CCF-9418-3A0266F1E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5" y="900301"/>
            <a:ext cx="4059944" cy="444094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40983E0-C66B-4C0B-8A21-4A79D1C732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814" y="838407"/>
            <a:ext cx="2453645" cy="690983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421CF1E-C9DF-4510-9BCF-8CBC9DA5CEFF}"/>
              </a:ext>
            </a:extLst>
          </p:cNvPr>
          <p:cNvSpPr txBox="1"/>
          <p:nvPr/>
        </p:nvSpPr>
        <p:spPr>
          <a:xfrm>
            <a:off x="369419" y="5685149"/>
            <a:ext cx="5020282" cy="18928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40C3B80-DF9A-4E3A-BB96-B3724E37F108}"/>
              </a:ext>
            </a:extLst>
          </p:cNvPr>
          <p:cNvSpPr/>
          <p:nvPr/>
        </p:nvSpPr>
        <p:spPr>
          <a:xfrm>
            <a:off x="4504040" y="8405698"/>
            <a:ext cx="2595260" cy="17797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BE4F4B5-AB6F-4DE8-9194-16DFA893459F}"/>
              </a:ext>
            </a:extLst>
          </p:cNvPr>
          <p:cNvSpPr txBox="1"/>
          <p:nvPr/>
        </p:nvSpPr>
        <p:spPr>
          <a:xfrm>
            <a:off x="357931" y="8347941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9250F04-393A-41CC-9B12-909E2E1D275D}"/>
              </a:ext>
            </a:extLst>
          </p:cNvPr>
          <p:cNvSpPr txBox="1"/>
          <p:nvPr/>
        </p:nvSpPr>
        <p:spPr>
          <a:xfrm>
            <a:off x="357931" y="9021041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11B5A8F-B5B1-4DB5-962A-4F34642AD8BF}"/>
              </a:ext>
            </a:extLst>
          </p:cNvPr>
          <p:cNvSpPr txBox="1"/>
          <p:nvPr/>
        </p:nvSpPr>
        <p:spPr>
          <a:xfrm>
            <a:off x="357931" y="9687426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21D0AA0-40C6-4FEB-A5EA-AEA787B04AC3}"/>
              </a:ext>
            </a:extLst>
          </p:cNvPr>
          <p:cNvSpPr txBox="1"/>
          <p:nvPr/>
        </p:nvSpPr>
        <p:spPr>
          <a:xfrm>
            <a:off x="1600888" y="7921878"/>
            <a:ext cx="284117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5400" b="1" dirty="0">
                <a:latin typeface="游ゴシック" panose="020B0400000000000000" pitchFamily="50" charset="-128"/>
              </a:rPr>
              <a:t>00</a:t>
            </a:r>
            <a:r>
              <a:rPr lang="en-US" altLang="ja-JP" sz="4400" b="1" dirty="0">
                <a:latin typeface="游ゴシック" panose="020B0400000000000000" pitchFamily="50" charset="-128"/>
              </a:rPr>
              <a:t>/</a:t>
            </a:r>
            <a:r>
              <a:rPr lang="en-US" altLang="ja-JP" sz="5400" b="1" dirty="0">
                <a:latin typeface="游ゴシック" panose="020B0400000000000000" pitchFamily="50" charset="-128"/>
              </a:rPr>
              <a:t>00</a:t>
            </a: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5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6ED96CA-B61A-4E25-9802-A35FE977142A}"/>
              </a:ext>
            </a:extLst>
          </p:cNvPr>
          <p:cNvSpPr txBox="1"/>
          <p:nvPr/>
        </p:nvSpPr>
        <p:spPr>
          <a:xfrm>
            <a:off x="1675560" y="8686343"/>
            <a:ext cx="2841170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2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88B3FCB-59C9-4F0D-B252-E9E2CA3B69B5}"/>
              </a:ext>
            </a:extLst>
          </p:cNvPr>
          <p:cNvSpPr txBox="1"/>
          <p:nvPr/>
        </p:nvSpPr>
        <p:spPr>
          <a:xfrm>
            <a:off x="1609739" y="9166532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latin typeface="游ゴシック" panose="020B0400000000000000" pitchFamily="50" charset="-128"/>
              </a:rPr>
              <a:t>〇〇〇〇〇〇〇</a:t>
            </a:r>
            <a:endParaRPr lang="en-US" altLang="ja-JP" sz="2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1054DD-94A1-4E98-9131-071D57091D6B}"/>
              </a:ext>
            </a:extLst>
          </p:cNvPr>
          <p:cNvSpPr txBox="1"/>
          <p:nvPr/>
        </p:nvSpPr>
        <p:spPr>
          <a:xfrm>
            <a:off x="1585061" y="9722931"/>
            <a:ext cx="2841170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C7DB4999-2534-4CAB-B8B2-D22372C6E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18" y="181058"/>
            <a:ext cx="7050038" cy="30480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718EB811-B9E0-4A38-93CD-41F8A64503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5" y="900301"/>
            <a:ext cx="4059944" cy="444094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45598F63-675F-45C5-9404-6B5E04BF38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814" y="838407"/>
            <a:ext cx="2453645" cy="690983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D94822-1F69-4B73-A88A-3C92B61528E4}"/>
              </a:ext>
            </a:extLst>
          </p:cNvPr>
          <p:cNvSpPr txBox="1"/>
          <p:nvPr/>
        </p:nvSpPr>
        <p:spPr>
          <a:xfrm>
            <a:off x="369419" y="5685149"/>
            <a:ext cx="5020282" cy="18928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1300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F51B18C-8DE4-41D0-994F-DD34BCAC9343}"/>
              </a:ext>
            </a:extLst>
          </p:cNvPr>
          <p:cNvSpPr/>
          <p:nvPr/>
        </p:nvSpPr>
        <p:spPr>
          <a:xfrm>
            <a:off x="4504040" y="8405698"/>
            <a:ext cx="2595260" cy="17797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998E3-0C09-4E22-8F00-37785E61E3AD}"/>
              </a:ext>
            </a:extLst>
          </p:cNvPr>
          <p:cNvSpPr txBox="1"/>
          <p:nvPr/>
        </p:nvSpPr>
        <p:spPr>
          <a:xfrm>
            <a:off x="357931" y="8347941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DB41F11-C3AB-41FC-A19C-A46FDB4A7940}"/>
              </a:ext>
            </a:extLst>
          </p:cNvPr>
          <p:cNvSpPr txBox="1"/>
          <p:nvPr/>
        </p:nvSpPr>
        <p:spPr>
          <a:xfrm>
            <a:off x="357931" y="9021041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8B774A8-FEB2-402E-BAAE-6DB94A8EF8C6}"/>
              </a:ext>
            </a:extLst>
          </p:cNvPr>
          <p:cNvSpPr txBox="1"/>
          <p:nvPr/>
        </p:nvSpPr>
        <p:spPr>
          <a:xfrm>
            <a:off x="357931" y="9687426"/>
            <a:ext cx="1261374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DE1BA8-ACAC-4D5F-90BC-F3300F7FC719}"/>
              </a:ext>
            </a:extLst>
          </p:cNvPr>
          <p:cNvSpPr txBox="1"/>
          <p:nvPr/>
        </p:nvSpPr>
        <p:spPr>
          <a:xfrm>
            <a:off x="1600888" y="7921878"/>
            <a:ext cx="284117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5400" b="1" dirty="0">
                <a:latin typeface="游ゴシック" panose="020B0400000000000000" pitchFamily="50" charset="-128"/>
              </a:rPr>
              <a:t>00</a:t>
            </a:r>
            <a:r>
              <a:rPr lang="en-US" altLang="ja-JP" sz="4400" b="1" dirty="0">
                <a:latin typeface="游ゴシック" panose="020B0400000000000000" pitchFamily="50" charset="-128"/>
              </a:rPr>
              <a:t>/</a:t>
            </a:r>
            <a:r>
              <a:rPr lang="en-US" altLang="ja-JP" sz="5400" b="1" dirty="0">
                <a:latin typeface="游ゴシック" panose="020B0400000000000000" pitchFamily="50" charset="-128"/>
              </a:rPr>
              <a:t>00</a:t>
            </a: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5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E91C98F-2DF4-409E-A976-31771560CF48}"/>
              </a:ext>
            </a:extLst>
          </p:cNvPr>
          <p:cNvSpPr txBox="1"/>
          <p:nvPr/>
        </p:nvSpPr>
        <p:spPr>
          <a:xfrm>
            <a:off x="1675560" y="8686343"/>
            <a:ext cx="2841170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2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7A7944F-C0D9-458F-B759-90864A841B5C}"/>
              </a:ext>
            </a:extLst>
          </p:cNvPr>
          <p:cNvSpPr txBox="1"/>
          <p:nvPr/>
        </p:nvSpPr>
        <p:spPr>
          <a:xfrm>
            <a:off x="1609739" y="9166532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latin typeface="游ゴシック" panose="020B0400000000000000" pitchFamily="50" charset="-128"/>
              </a:rPr>
              <a:t>〇〇〇〇〇〇〇</a:t>
            </a:r>
            <a:endParaRPr lang="en-US" altLang="ja-JP" sz="2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18886EF-A22F-441B-90D9-70772DBFFDA2}"/>
              </a:ext>
            </a:extLst>
          </p:cNvPr>
          <p:cNvSpPr txBox="1"/>
          <p:nvPr/>
        </p:nvSpPr>
        <p:spPr>
          <a:xfrm>
            <a:off x="1585061" y="9722931"/>
            <a:ext cx="2841170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A4C6644-45E2-464C-B779-D3E31AA26D71}"/>
              </a:ext>
            </a:extLst>
          </p:cNvPr>
          <p:cNvSpPr/>
          <p:nvPr/>
        </p:nvSpPr>
        <p:spPr>
          <a:xfrm rot="10800000">
            <a:off x="0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41B404-00ED-46A3-A3ED-9F5FF8EF80A8}"/>
              </a:ext>
            </a:extLst>
          </p:cNvPr>
          <p:cNvSpPr/>
          <p:nvPr/>
        </p:nvSpPr>
        <p:spPr>
          <a:xfrm>
            <a:off x="143856" y="180257"/>
            <a:ext cx="7186401" cy="3761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C00E9C0-F74E-46D6-936B-9C6C09D50A66}"/>
              </a:ext>
            </a:extLst>
          </p:cNvPr>
          <p:cNvSpPr/>
          <p:nvPr/>
        </p:nvSpPr>
        <p:spPr>
          <a:xfrm>
            <a:off x="4750814" y="838405"/>
            <a:ext cx="2528642" cy="66729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76B4E72-5153-471C-8067-4196F81D84FC}"/>
              </a:ext>
            </a:extLst>
          </p:cNvPr>
          <p:cNvSpPr/>
          <p:nvPr/>
        </p:nvSpPr>
        <p:spPr>
          <a:xfrm>
            <a:off x="4528717" y="8410912"/>
            <a:ext cx="2595259" cy="177448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0B56A2-DAF2-4233-846F-547C0D63AE71}"/>
              </a:ext>
            </a:extLst>
          </p:cNvPr>
          <p:cNvSpPr/>
          <p:nvPr/>
        </p:nvSpPr>
        <p:spPr>
          <a:xfrm>
            <a:off x="393555" y="5774921"/>
            <a:ext cx="3877656" cy="17364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F3DFE3E-9FCC-47CC-96C8-2A2F85CC2289}"/>
              </a:ext>
            </a:extLst>
          </p:cNvPr>
          <p:cNvSpPr/>
          <p:nvPr/>
        </p:nvSpPr>
        <p:spPr>
          <a:xfrm>
            <a:off x="390965" y="8162680"/>
            <a:ext cx="3880246" cy="20227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68F8FF-D60B-4574-B301-2492AFE3C95E}"/>
              </a:ext>
            </a:extLst>
          </p:cNvPr>
          <p:cNvSpPr/>
          <p:nvPr/>
        </p:nvSpPr>
        <p:spPr>
          <a:xfrm>
            <a:off x="426214" y="854364"/>
            <a:ext cx="3844997" cy="44850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350</Words>
  <Application>Microsoft Office PowerPoint</Application>
  <PresentationFormat>ユーザー設定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62</cp:revision>
  <dcterms:created xsi:type="dcterms:W3CDTF">2016-11-25T08:55:21Z</dcterms:created>
  <dcterms:modified xsi:type="dcterms:W3CDTF">2018-01-23T11:55:45Z</dcterms:modified>
</cp:coreProperties>
</file>